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92" r:id="rId5"/>
    <p:sldMasterId id="2147483739" r:id="rId6"/>
  </p:sldMasterIdLst>
  <p:notesMasterIdLst>
    <p:notesMasterId r:id="rId22"/>
  </p:notesMasterIdLst>
  <p:handoutMasterIdLst>
    <p:handoutMasterId r:id="rId23"/>
  </p:handoutMasterIdLst>
  <p:sldIdLst>
    <p:sldId id="353" r:id="rId7"/>
    <p:sldId id="354" r:id="rId8"/>
    <p:sldId id="366" r:id="rId9"/>
    <p:sldId id="261" r:id="rId10"/>
    <p:sldId id="355" r:id="rId11"/>
    <p:sldId id="364" r:id="rId12"/>
    <p:sldId id="272" r:id="rId13"/>
    <p:sldId id="367" r:id="rId14"/>
    <p:sldId id="357" r:id="rId15"/>
    <p:sldId id="320" r:id="rId16"/>
    <p:sldId id="260" r:id="rId17"/>
    <p:sldId id="304" r:id="rId18"/>
    <p:sldId id="316" r:id="rId19"/>
    <p:sldId id="369" r:id="rId20"/>
    <p:sldId id="345" r:id="rId21"/>
  </p:sldIdLst>
  <p:sldSz cx="12192000" cy="6858000"/>
  <p:notesSz cx="6858000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797">
          <p15:clr>
            <a:srgbClr val="A4A3A4"/>
          </p15:clr>
        </p15:guide>
        <p15:guide id="4" orient="horz" pos="3702">
          <p15:clr>
            <a:srgbClr val="A4A3A4"/>
          </p15:clr>
        </p15:guide>
        <p15:guide id="5" pos="6924">
          <p15:clr>
            <a:srgbClr val="A4A3A4"/>
          </p15:clr>
        </p15:guide>
        <p15:guide id="6" pos="756">
          <p15:clr>
            <a:srgbClr val="A4A3A4"/>
          </p15:clr>
        </p15:guide>
        <p15:guide id="7" orient="horz" pos="1389">
          <p15:clr>
            <a:srgbClr val="A4A3A4"/>
          </p15:clr>
        </p15:guide>
        <p15:guide id="8" orient="horz" pos="70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sse Lehtonen" initials="LL" lastIdx="4" clrIdx="0">
    <p:extLst>
      <p:ext uri="{19B8F6BF-5375-455C-9EA6-DF929625EA0E}">
        <p15:presenceInfo xmlns:p15="http://schemas.microsoft.com/office/powerpoint/2012/main" userId="0aab9071b690a327" providerId="Windows Live"/>
      </p:ext>
    </p:extLst>
  </p:cmAuthor>
  <p:cmAuthor id="2" name="van der Meer Maria" initials="vdMM" lastIdx="1" clrIdx="1">
    <p:extLst>
      <p:ext uri="{19B8F6BF-5375-455C-9EA6-DF929625EA0E}">
        <p15:presenceInfo xmlns:p15="http://schemas.microsoft.com/office/powerpoint/2012/main" userId="van der Meer Mar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6" autoAdjust="0"/>
    <p:restoredTop sz="96224" autoAdjust="0"/>
  </p:normalViewPr>
  <p:slideViewPr>
    <p:cSldViewPr showGuides="1">
      <p:cViewPr varScale="1">
        <p:scale>
          <a:sx n="42" d="100"/>
          <a:sy n="42" d="100"/>
        </p:scale>
        <p:origin x="984" y="260"/>
      </p:cViewPr>
      <p:guideLst>
        <p:guide orient="horz" pos="2160"/>
        <p:guide pos="3840"/>
        <p:guide orient="horz" pos="1797"/>
        <p:guide orient="horz" pos="3702"/>
        <p:guide pos="6924"/>
        <p:guide pos="756"/>
        <p:guide orient="horz" pos="1389"/>
        <p:guide orient="horz" pos="7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3810" y="-96"/>
      </p:cViewPr>
      <p:guideLst>
        <p:guide orient="horz" pos="312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55993072621478"/>
          <c:y val="0.16517127840541493"/>
          <c:w val="0.63946811868261111"/>
          <c:h val="0.41803609520372847"/>
        </c:manualLayout>
      </c:layout>
      <c:doughnut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Sarake2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E1-4458-B82A-3BDB78EF5726}"/>
              </c:ext>
            </c:extLst>
          </c:dPt>
          <c:dPt>
            <c:idx val="1"/>
            <c:bubble3D val="0"/>
            <c:spPr>
              <a:solidFill>
                <a:srgbClr val="0ABBE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E1-4458-B82A-3BDB78EF5726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DE1-4458-B82A-3BDB78EF5726}"/>
              </c:ext>
            </c:extLst>
          </c:dPt>
          <c:dLbls>
            <c:dLbl>
              <c:idx val="0"/>
              <c:layout>
                <c:manualLayout>
                  <c:x val="0.10366789586272553"/>
                  <c:y val="-0.1481178343759499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E1-4458-B82A-3BDB78EF5726}"/>
                </c:ext>
              </c:extLst>
            </c:dLbl>
            <c:dLbl>
              <c:idx val="1"/>
              <c:layout>
                <c:manualLayout>
                  <c:x val="-0.11129973325303702"/>
                  <c:y val="1.393474224529334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E1-4458-B82A-3BDB78EF5726}"/>
                </c:ext>
              </c:extLst>
            </c:dLbl>
            <c:dLbl>
              <c:idx val="2"/>
              <c:layout>
                <c:manualLayout>
                  <c:x val="-0.13484379678610639"/>
                  <c:y val="-1.953376863191763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E1-4458-B82A-3BDB78EF57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004B87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Taul1!$A$2:$A$4</c:f>
              <c:strCache>
                <c:ptCount val="3"/>
                <c:pt idx="0">
                  <c:v>Suosittelijat 9-10 </c:v>
                </c:pt>
                <c:pt idx="1">
                  <c:v>Passiiviset 7-8</c:v>
                </c:pt>
                <c:pt idx="2">
                  <c:v>Arvostelijat 0-6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89.7</c:v>
                </c:pt>
                <c:pt idx="1">
                  <c:v>7.9</c:v>
                </c:pt>
                <c:pt idx="2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DE1-4458-B82A-3BDB78EF57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82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55993072621478"/>
          <c:y val="0.16517127840541493"/>
          <c:w val="0.63946811868261111"/>
          <c:h val="0.41803609520372847"/>
        </c:manualLayout>
      </c:layout>
      <c:doughnut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Sarake2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5F9-4A0B-B17C-FB8FA99A9120}"/>
              </c:ext>
            </c:extLst>
          </c:dPt>
          <c:dPt>
            <c:idx val="1"/>
            <c:bubble3D val="0"/>
            <c:spPr>
              <a:solidFill>
                <a:srgbClr val="0ABBE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5F9-4A0B-B17C-FB8FA99A9120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5F9-4A0B-B17C-FB8FA99A9120}"/>
              </c:ext>
            </c:extLst>
          </c:dPt>
          <c:dLbls>
            <c:dLbl>
              <c:idx val="0"/>
              <c:layout>
                <c:manualLayout>
                  <c:x val="0.20644559121453024"/>
                  <c:y val="-2.773876706352891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F9-4A0B-B17C-FB8FA99A9120}"/>
                </c:ext>
              </c:extLst>
            </c:dLbl>
            <c:dLbl>
              <c:idx val="1"/>
              <c:layout>
                <c:manualLayout>
                  <c:x val="-0.23865336567217815"/>
                  <c:y val="2.233328182522969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F9-4A0B-B17C-FB8FA99A9120}"/>
                </c:ext>
              </c:extLst>
            </c:dLbl>
            <c:dLbl>
              <c:idx val="2"/>
              <c:layout>
                <c:manualLayout>
                  <c:x val="-0.11639450304608041"/>
                  <c:y val="6.2823721267240423E-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F9-4A0B-B17C-FB8FA99A91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004B87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Taul1!$A$2:$A$4</c:f>
              <c:strCache>
                <c:ptCount val="3"/>
                <c:pt idx="0">
                  <c:v>Suosittelijat 9-10 </c:v>
                </c:pt>
                <c:pt idx="1">
                  <c:v>Passiiviset 7-8</c:v>
                </c:pt>
                <c:pt idx="2">
                  <c:v>Arvostelijat 0-6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42</c:v>
                </c:pt>
                <c:pt idx="1">
                  <c:v>39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5F9-4A0B-B17C-FB8FA99A91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10"/>
        <c:holeSize val="7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470994322023266E-2"/>
          <c:y val="0.68406876397965555"/>
          <c:w val="0.93576394040512212"/>
          <c:h val="6.39750486222537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55993072621478"/>
          <c:y val="0.16517127840541493"/>
          <c:w val="0.63946811868261111"/>
          <c:h val="0.41803609520372847"/>
        </c:manualLayout>
      </c:layout>
      <c:doughnut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Sarake2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CBF-4992-8A9E-84EA2475D232}"/>
              </c:ext>
            </c:extLst>
          </c:dPt>
          <c:dPt>
            <c:idx val="1"/>
            <c:bubble3D val="0"/>
            <c:spPr>
              <a:solidFill>
                <a:srgbClr val="0ABBE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CBF-4992-8A9E-84EA2475D232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CBF-4992-8A9E-84EA2475D232}"/>
              </c:ext>
            </c:extLst>
          </c:dPt>
          <c:dLbls>
            <c:dLbl>
              <c:idx val="0"/>
              <c:layout>
                <c:manualLayout>
                  <c:x val="0.24070482299846493"/>
                  <c:y val="-1.654071429028041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BF-4992-8A9E-84EA2475D232}"/>
                </c:ext>
              </c:extLst>
            </c:dLbl>
            <c:dLbl>
              <c:idx val="1"/>
              <c:layout>
                <c:manualLayout>
                  <c:x val="-0.2363054116098332"/>
                  <c:y val="1.673425543860546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BF-4992-8A9E-84EA2475D232}"/>
                </c:ext>
              </c:extLst>
            </c:dLbl>
            <c:dLbl>
              <c:idx val="2"/>
              <c:layout>
                <c:manualLayout>
                  <c:x val="-0.12186507797347203"/>
                  <c:y val="-1.673425543860546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BF-4992-8A9E-84EA2475D2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004B87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Taul1!$A$2:$A$4</c:f>
              <c:strCache>
                <c:ptCount val="3"/>
                <c:pt idx="0">
                  <c:v>Suosittelijat 9-10 </c:v>
                </c:pt>
                <c:pt idx="1">
                  <c:v>Passiiviset 7-8</c:v>
                </c:pt>
                <c:pt idx="2">
                  <c:v>Arvostelijat 0-6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54</c:v>
                </c:pt>
                <c:pt idx="1">
                  <c:v>43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CBF-4992-8A9E-84EA2475D2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84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0.31252</cdr:x>
      <cdr:y>0.33826</cdr:y>
    </cdr:from>
    <cdr:to>
      <cdr:x>0.65246</cdr:x>
      <cdr:y>0.40175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39652279-855D-F72B-F88B-446A0D82B4EC}"/>
            </a:ext>
          </a:extLst>
        </cdr:cNvPr>
        <cdr:cNvSpPr txBox="1"/>
      </cdr:nvSpPr>
      <cdr:spPr>
        <a:xfrm xmlns:a="http://schemas.openxmlformats.org/drawingml/2006/main">
          <a:off x="1282715" y="1534540"/>
          <a:ext cx="1395269" cy="2880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i-FI" sz="1400" dirty="0">
              <a:solidFill>
                <a:srgbClr val="004B87"/>
              </a:solidFill>
            </a:rPr>
            <a:t>NPS +23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0.32509</cdr:x>
      <cdr:y>0.34065</cdr:y>
    </cdr:from>
    <cdr:to>
      <cdr:x>0.66502</cdr:x>
      <cdr:y>0.40414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39652279-855D-F72B-F88B-446A0D82B4EC}"/>
            </a:ext>
          </a:extLst>
        </cdr:cNvPr>
        <cdr:cNvSpPr txBox="1"/>
      </cdr:nvSpPr>
      <cdr:spPr>
        <a:xfrm xmlns:a="http://schemas.openxmlformats.org/drawingml/2006/main">
          <a:off x="1302889" y="1545360"/>
          <a:ext cx="1362364" cy="2880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i-FI" sz="1400" dirty="0">
              <a:solidFill>
                <a:srgbClr val="004B87"/>
              </a:solidFill>
            </a:rPr>
            <a:t>NPS +50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DD720-5450-4F8D-9B40-EA5617A2F5D5}" type="datetimeFigureOut">
              <a:rPr lang="fi-FI" sz="800" smtClean="0"/>
              <a:t>14.4.2025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EA622-5474-46D2-9E25-B7390D39C680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794046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673615C5-03D7-4033-AA7E-61675A121AC6}" type="datetimeFigureOut">
              <a:rPr lang="fi-FI" smtClean="0"/>
              <a:pPr/>
              <a:t>14.4.2025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BD6EC600-B393-4301-A281-C4D1D819C08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2225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EC600-B393-4301-A281-C4D1D819C08E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7133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6EC600-B393-4301-A281-C4D1D819C08E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341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EC600-B393-4301-A281-C4D1D819C08E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1547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33EBCE-41C6-47F8-B77E-5EA812F0CF17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3" name="Group 12"/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11" name="Freeform 7"/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" name="Freeform 8"/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2708900"/>
            <a:ext cx="9791700" cy="2592308"/>
          </a:xfrm>
        </p:spPr>
        <p:txBody>
          <a:bodyPr anchor="t" anchorCtr="0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13282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napsauttamalla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445224"/>
            <a:ext cx="9791700" cy="431700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Päiväys / Nimi / Titteli </a:t>
            </a:r>
          </a:p>
        </p:txBody>
      </p:sp>
    </p:spTree>
    <p:extLst>
      <p:ext uri="{BB962C8B-B14F-4D97-AF65-F5344CB8AC3E}">
        <p14:creationId xmlns:p14="http://schemas.microsoft.com/office/powerpoint/2010/main" val="123286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nkilötiedo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4EC5692-0259-4694-8C41-FC16529077D3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1125538"/>
            <a:ext cx="9791700" cy="503212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2276840"/>
            <a:ext cx="7416200" cy="115216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1628750"/>
            <a:ext cx="9791700" cy="50407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157240"/>
            <a:ext cx="9791700" cy="71968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#tapahtumannimi </a:t>
            </a:r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idx="15" hasCustomPrompt="1"/>
          </p:nvPr>
        </p:nvSpPr>
        <p:spPr>
          <a:xfrm>
            <a:off x="1200150" y="3717041"/>
            <a:ext cx="7416200" cy="1296180"/>
          </a:xfrm>
        </p:spPr>
        <p:txBody>
          <a:bodyPr/>
          <a:lstStyle>
            <a:lvl1pPr marL="266700" indent="-266700">
              <a:spcBef>
                <a:spcPts val="4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b="1">
                <a:solidFill>
                  <a:schemeClr val="bg1"/>
                </a:solidFill>
                <a:latin typeface="+mn-lt"/>
              </a:defRPr>
            </a:lvl1pPr>
            <a:lvl2pPr marL="539750" indent="-266700">
              <a:spcBef>
                <a:spcPts val="400"/>
              </a:spcBef>
              <a:buClr>
                <a:schemeClr val="bg1"/>
              </a:buClr>
              <a:defRPr sz="2000" b="1">
                <a:solidFill>
                  <a:schemeClr val="bg1"/>
                </a:solidFill>
                <a:latin typeface="+mn-lt"/>
              </a:defRPr>
            </a:lvl2pPr>
            <a:lvl3pPr marL="806450" indent="-27305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3pPr>
            <a:lvl4pPr marL="1071563" indent="-26670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4pPr>
            <a:lvl5pPr marL="1346200" indent="-265113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buClr>
                <a:schemeClr val="bg1"/>
              </a:buClr>
              <a:tabLst/>
              <a:defRPr b="1">
                <a:solidFill>
                  <a:schemeClr val="bg1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8760369" y="2276475"/>
            <a:ext cx="2233069" cy="2520715"/>
          </a:xfrm>
          <a:solidFill>
            <a:schemeClr val="tx1"/>
          </a:solidFill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kuva napsauttamalla kuvaketta </a:t>
            </a:r>
          </a:p>
        </p:txBody>
      </p:sp>
    </p:spTree>
    <p:extLst>
      <p:ext uri="{BB962C8B-B14F-4D97-AF65-F5344CB8AC3E}">
        <p14:creationId xmlns:p14="http://schemas.microsoft.com/office/powerpoint/2010/main" val="326967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7"/>
            <a:ext cx="6336050" cy="93503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 dirty="0"/>
              <a:t>Lisää otsikko napsauttamalla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150" y="2205038"/>
            <a:ext cx="6336050" cy="36718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  <a:p>
            <a:pPr lvl="3"/>
            <a:r>
              <a:rPr lang="fi-FI" noProof="0" dirty="0"/>
              <a:t>Fourth level</a:t>
            </a:r>
          </a:p>
          <a:p>
            <a:pPr lvl="4"/>
            <a:r>
              <a:rPr lang="fi-FI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51454-9C3B-45AD-B98E-2E12856CBE71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8112124" y="1"/>
            <a:ext cx="4079876" cy="6858000"/>
          </a:xfrm>
          <a:custGeom>
            <a:avLst/>
            <a:gdLst/>
            <a:ahLst/>
            <a:cxnLst/>
            <a:rect l="l" t="t" r="r" b="b"/>
            <a:pathLst>
              <a:path w="4079876" h="6858000">
                <a:moveTo>
                  <a:pt x="0" y="0"/>
                </a:moveTo>
                <a:lnTo>
                  <a:pt x="1271878" y="0"/>
                </a:lnTo>
                <a:lnTo>
                  <a:pt x="1320690" y="25966"/>
                </a:lnTo>
                <a:lnTo>
                  <a:pt x="1369850" y="52626"/>
                </a:lnTo>
                <a:lnTo>
                  <a:pt x="1419702" y="81017"/>
                </a:lnTo>
                <a:lnTo>
                  <a:pt x="1469554" y="110793"/>
                </a:lnTo>
                <a:lnTo>
                  <a:pt x="1519753" y="141607"/>
                </a:lnTo>
                <a:lnTo>
                  <a:pt x="1569951" y="173806"/>
                </a:lnTo>
                <a:lnTo>
                  <a:pt x="1621188" y="207737"/>
                </a:lnTo>
                <a:lnTo>
                  <a:pt x="1672079" y="243052"/>
                </a:lnTo>
                <a:lnTo>
                  <a:pt x="1722970" y="279407"/>
                </a:lnTo>
                <a:lnTo>
                  <a:pt x="1774207" y="317492"/>
                </a:lnTo>
                <a:lnTo>
                  <a:pt x="1825790" y="356962"/>
                </a:lnTo>
                <a:lnTo>
                  <a:pt x="1877374" y="398163"/>
                </a:lnTo>
                <a:lnTo>
                  <a:pt x="1928957" y="440750"/>
                </a:lnTo>
                <a:lnTo>
                  <a:pt x="1980540" y="485067"/>
                </a:lnTo>
                <a:lnTo>
                  <a:pt x="2006851" y="507572"/>
                </a:lnTo>
                <a:lnTo>
                  <a:pt x="2032816" y="530769"/>
                </a:lnTo>
                <a:lnTo>
                  <a:pt x="2084399" y="578203"/>
                </a:lnTo>
                <a:lnTo>
                  <a:pt x="2135983" y="627021"/>
                </a:lnTo>
                <a:lnTo>
                  <a:pt x="2188258" y="678263"/>
                </a:lnTo>
                <a:lnTo>
                  <a:pt x="2239842" y="730890"/>
                </a:lnTo>
                <a:lnTo>
                  <a:pt x="2291425" y="784902"/>
                </a:lnTo>
                <a:lnTo>
                  <a:pt x="2342662" y="841338"/>
                </a:lnTo>
                <a:lnTo>
                  <a:pt x="2394591" y="899158"/>
                </a:lnTo>
                <a:lnTo>
                  <a:pt x="2445482" y="959056"/>
                </a:lnTo>
                <a:lnTo>
                  <a:pt x="2496719" y="1020338"/>
                </a:lnTo>
                <a:lnTo>
                  <a:pt x="2522338" y="1052192"/>
                </a:lnTo>
                <a:lnTo>
                  <a:pt x="2547264" y="1084045"/>
                </a:lnTo>
                <a:lnTo>
                  <a:pt x="2598155" y="1149482"/>
                </a:lnTo>
                <a:lnTo>
                  <a:pt x="2648700" y="1216997"/>
                </a:lnTo>
                <a:lnTo>
                  <a:pt x="2698552" y="1286589"/>
                </a:lnTo>
                <a:lnTo>
                  <a:pt x="2748404" y="1357912"/>
                </a:lnTo>
                <a:lnTo>
                  <a:pt x="2773330" y="1394267"/>
                </a:lnTo>
                <a:lnTo>
                  <a:pt x="2797910" y="1431313"/>
                </a:lnTo>
                <a:lnTo>
                  <a:pt x="2847070" y="1507138"/>
                </a:lnTo>
                <a:lnTo>
                  <a:pt x="2895538" y="1584693"/>
                </a:lnTo>
                <a:lnTo>
                  <a:pt x="3043710" y="1454857"/>
                </a:lnTo>
                <a:lnTo>
                  <a:pt x="3191536" y="1325367"/>
                </a:lnTo>
                <a:lnTo>
                  <a:pt x="3339708" y="1195185"/>
                </a:lnTo>
                <a:lnTo>
                  <a:pt x="3487534" y="1065695"/>
                </a:lnTo>
                <a:lnTo>
                  <a:pt x="3635706" y="935858"/>
                </a:lnTo>
                <a:lnTo>
                  <a:pt x="3783878" y="806368"/>
                </a:lnTo>
                <a:lnTo>
                  <a:pt x="3931704" y="676532"/>
                </a:lnTo>
                <a:lnTo>
                  <a:pt x="4079876" y="546696"/>
                </a:lnTo>
                <a:lnTo>
                  <a:pt x="40798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 baseline="0"/>
            </a:lvl1pPr>
          </a:lstStyle>
          <a:p>
            <a:r>
              <a:rPr lang="fi-FI" noProof="0" dirty="0"/>
              <a:t>Lisää kuva napsauttamalla kuvaketta </a:t>
            </a:r>
          </a:p>
        </p:txBody>
      </p:sp>
    </p:spTree>
    <p:extLst>
      <p:ext uri="{BB962C8B-B14F-4D97-AF65-F5344CB8AC3E}">
        <p14:creationId xmlns:p14="http://schemas.microsoft.com/office/powerpoint/2010/main" val="173595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orostu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7"/>
            <a:ext cx="6336050" cy="93503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 dirty="0"/>
              <a:t>Lisää otsikko napsauttamalla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150" y="2205038"/>
            <a:ext cx="6336050" cy="36718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  <a:p>
            <a:pPr lvl="3"/>
            <a:r>
              <a:rPr lang="fi-FI" noProof="0" dirty="0"/>
              <a:t>Fourth level</a:t>
            </a:r>
          </a:p>
          <a:p>
            <a:pPr lvl="4"/>
            <a:r>
              <a:rPr lang="fi-FI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05DB-F7B7-4FD1-BDB2-26E863157CBD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8360" y="2205038"/>
            <a:ext cx="2303490" cy="36718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1344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 ja koros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7"/>
            <a:ext cx="6336050" cy="93503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 dirty="0"/>
              <a:t>Lisää otsikko napsauttamalla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34C5-D825-4559-ACE4-4C98422003C8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1" name="Freeform 10"/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8360" y="2205038"/>
            <a:ext cx="2303490" cy="36718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2637394"/>
            <a:ext cx="6335713" cy="136767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00149" y="2204815"/>
            <a:ext cx="6335713" cy="432059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 dirty="0"/>
              <a:t>Lisää alaotsikko napsauttamalla 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193599" y="4077060"/>
            <a:ext cx="6342264" cy="43206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 dirty="0"/>
              <a:t>Lisää alaotsikko napsauttamalla 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200150" y="4509120"/>
            <a:ext cx="6335713" cy="136770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level </a:t>
            </a:r>
          </a:p>
        </p:txBody>
      </p:sp>
    </p:spTree>
    <p:extLst>
      <p:ext uri="{BB962C8B-B14F-4D97-AF65-F5344CB8AC3E}">
        <p14:creationId xmlns:p14="http://schemas.microsoft.com/office/powerpoint/2010/main" val="91024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koros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81121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 noProof="0" dirty="0"/>
              <a:t>Lisää kuva napsauttamalla kuvaketta </a:t>
            </a:r>
          </a:p>
        </p:txBody>
      </p:sp>
      <p:sp>
        <p:nvSpPr>
          <p:cNvPr id="10" name="Freeform 9"/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AB27B0C-6149-4509-A205-1581F128AD59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8360" y="2205038"/>
            <a:ext cx="2303490" cy="36718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3073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tkä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8"/>
            <a:ext cx="9791700" cy="276999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 sz="2000" b="1" cap="none" spc="0" baseline="0">
                <a:solidFill>
                  <a:schemeClr val="accent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EC1C-FB94-4153-B6E3-27DAEDDDDE8C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1200150" y="1628775"/>
            <a:ext cx="9791700" cy="42481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  <a:p>
            <a:pPr lvl="3"/>
            <a:r>
              <a:rPr lang="fi-FI" noProof="0" dirty="0"/>
              <a:t>Fourth level</a:t>
            </a:r>
          </a:p>
          <a:p>
            <a:pPr lvl="4"/>
            <a:r>
              <a:rPr lang="fi-FI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094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tkä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7"/>
            <a:ext cx="9791700" cy="93503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 dirty="0"/>
              <a:t>Lisää otsikko napsauttamalla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E138-8ED1-48CE-A906-900C4E8F9988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2348847"/>
            <a:ext cx="9791700" cy="936130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600"/>
            </a:lvl2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01737" y="2060807"/>
            <a:ext cx="9791701" cy="28800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 dirty="0"/>
              <a:t>Lisää alaotsikko napsauttamalla 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193598" y="3356986"/>
            <a:ext cx="9799839" cy="28800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 dirty="0"/>
              <a:t>Lisää alaotsikko napsauttamalla 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200150" y="3645027"/>
            <a:ext cx="9793288" cy="936130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600"/>
            </a:lvl2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level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193598" y="4653166"/>
            <a:ext cx="9799839" cy="28800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 dirty="0"/>
              <a:t>Lisää alaotsikko napsauttamalla 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200150" y="4941208"/>
            <a:ext cx="9793288" cy="936064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600"/>
            </a:lvl2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5526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 ja koros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8"/>
            <a:ext cx="6336050" cy="276999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 sz="2000" b="1" cap="none" spc="0" baseline="0">
                <a:solidFill>
                  <a:schemeClr val="accent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F2B0-E342-47F9-853B-20EBEB72CF5C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1" name="Freeform 10"/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8360" y="2205038"/>
            <a:ext cx="2303490" cy="36718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fi-FI" noProof="0" dirty="0"/>
              <a:t>Lisää alaotsikko napsauttamalla </a:t>
            </a:r>
          </a:p>
          <a:p>
            <a:pPr lvl="1"/>
            <a:r>
              <a:rPr lang="fi-FI" noProof="0" dirty="0"/>
              <a:t>Second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876925"/>
            <a:ext cx="6336050" cy="153888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lähde 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 hasCustomPrompt="1"/>
          </p:nvPr>
        </p:nvSpPr>
        <p:spPr>
          <a:xfrm>
            <a:off x="1200150" y="1628775"/>
            <a:ext cx="6335713" cy="4248150"/>
          </a:xfrm>
        </p:spPr>
        <p:txBody>
          <a:bodyPr/>
          <a:lstStyle>
            <a:lvl1pPr>
              <a:defRPr sz="1000" baseline="0"/>
            </a:lvl1pPr>
          </a:lstStyle>
          <a:p>
            <a:r>
              <a:rPr lang="fi-FI" noProof="0" dirty="0"/>
              <a:t>Lisää kaavio </a:t>
            </a:r>
          </a:p>
        </p:txBody>
      </p:sp>
    </p:spTree>
    <p:extLst>
      <p:ext uri="{BB962C8B-B14F-4D97-AF65-F5344CB8AC3E}">
        <p14:creationId xmlns:p14="http://schemas.microsoft.com/office/powerpoint/2010/main" val="109781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8"/>
            <a:ext cx="9791700" cy="276999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 sz="2000" b="1" cap="none" spc="0" baseline="0">
                <a:solidFill>
                  <a:schemeClr val="accent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7AA48-84FD-43B3-A0C6-251F15C26F18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lähde 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 hasCustomPrompt="1"/>
          </p:nvPr>
        </p:nvSpPr>
        <p:spPr>
          <a:xfrm>
            <a:off x="1200150" y="1628775"/>
            <a:ext cx="9791700" cy="4248150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 noProof="0" dirty="0"/>
              <a:t>Lisää kaavio </a:t>
            </a:r>
          </a:p>
        </p:txBody>
      </p:sp>
    </p:spTree>
    <p:extLst>
      <p:ext uri="{BB962C8B-B14F-4D97-AF65-F5344CB8AC3E}">
        <p14:creationId xmlns:p14="http://schemas.microsoft.com/office/powerpoint/2010/main" val="42559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aavi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8"/>
            <a:ext cx="9791700" cy="276999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 sz="2000" b="1" cap="none" spc="0" baseline="0">
                <a:solidFill>
                  <a:schemeClr val="accent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E045-2ED2-4A7D-8079-9B02AF73A7B6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lähde 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 hasCustomPrompt="1"/>
          </p:nvPr>
        </p:nvSpPr>
        <p:spPr>
          <a:xfrm>
            <a:off x="1200150" y="1628775"/>
            <a:ext cx="4823840" cy="4248150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 noProof="0" dirty="0"/>
              <a:t>Lisää kaavio </a:t>
            </a:r>
          </a:p>
        </p:txBody>
      </p:sp>
      <p:sp>
        <p:nvSpPr>
          <p:cNvPr id="9" name="Chart Placeholder 11"/>
          <p:cNvSpPr>
            <a:spLocks noGrp="1"/>
          </p:cNvSpPr>
          <p:nvPr>
            <p:ph type="chart" sz="quarter" idx="15" hasCustomPrompt="1"/>
          </p:nvPr>
        </p:nvSpPr>
        <p:spPr>
          <a:xfrm>
            <a:off x="6168010" y="1628750"/>
            <a:ext cx="4825428" cy="4248175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 noProof="0" dirty="0"/>
              <a:t>Lisää kaavio </a:t>
            </a:r>
          </a:p>
        </p:txBody>
      </p:sp>
    </p:spTree>
    <p:extLst>
      <p:ext uri="{BB962C8B-B14F-4D97-AF65-F5344CB8AC3E}">
        <p14:creationId xmlns:p14="http://schemas.microsoft.com/office/powerpoint/2010/main" val="250163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13282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napsauttamalla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D083AD2-4334-4A64-AC1D-F8A53353C286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8" name="Group 17"/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19" name="Freeform 7"/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0" name="Freeform 8"/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2708900"/>
            <a:ext cx="9791700" cy="2592308"/>
          </a:xfrm>
        </p:spPr>
        <p:txBody>
          <a:bodyPr anchor="t" anchorCtr="0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445224"/>
            <a:ext cx="9791700" cy="431700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Päiväys / Nimi / Titteli </a:t>
            </a:r>
          </a:p>
        </p:txBody>
      </p:sp>
    </p:spTree>
    <p:extLst>
      <p:ext uri="{BB962C8B-B14F-4D97-AF65-F5344CB8AC3E}">
        <p14:creationId xmlns:p14="http://schemas.microsoft.com/office/powerpoint/2010/main" val="378750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aavi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8"/>
            <a:ext cx="9791700" cy="276999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 sz="2000" b="1" cap="none" spc="0" baseline="0">
                <a:solidFill>
                  <a:schemeClr val="accent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2FC9-3B3A-441B-9C21-1572974D46DD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lähde 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 hasCustomPrompt="1"/>
          </p:nvPr>
        </p:nvSpPr>
        <p:spPr>
          <a:xfrm>
            <a:off x="1200150" y="1628750"/>
            <a:ext cx="3167610" cy="4248175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 noProof="0" dirty="0"/>
              <a:t>Lisää kaavio </a:t>
            </a:r>
          </a:p>
        </p:txBody>
      </p:sp>
      <p:sp>
        <p:nvSpPr>
          <p:cNvPr id="9" name="Chart Placeholder 11"/>
          <p:cNvSpPr>
            <a:spLocks noGrp="1"/>
          </p:cNvSpPr>
          <p:nvPr>
            <p:ph type="chart" sz="quarter" idx="15" hasCustomPrompt="1"/>
          </p:nvPr>
        </p:nvSpPr>
        <p:spPr>
          <a:xfrm>
            <a:off x="7824240" y="1628750"/>
            <a:ext cx="3169198" cy="4248175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 noProof="0" dirty="0"/>
              <a:t>Lisää kaavio </a:t>
            </a:r>
          </a:p>
        </p:txBody>
      </p:sp>
      <p:sp>
        <p:nvSpPr>
          <p:cNvPr id="15" name="Chart Placeholder 11"/>
          <p:cNvSpPr>
            <a:spLocks noGrp="1"/>
          </p:cNvSpPr>
          <p:nvPr>
            <p:ph type="chart" sz="quarter" idx="16" hasCustomPrompt="1"/>
          </p:nvPr>
        </p:nvSpPr>
        <p:spPr>
          <a:xfrm>
            <a:off x="4511780" y="1628775"/>
            <a:ext cx="3168440" cy="4248150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 noProof="0" dirty="0"/>
              <a:t>Lisää kaavio </a:t>
            </a:r>
          </a:p>
        </p:txBody>
      </p:sp>
    </p:spTree>
    <p:extLst>
      <p:ext uri="{BB962C8B-B14F-4D97-AF65-F5344CB8AC3E}">
        <p14:creationId xmlns:p14="http://schemas.microsoft.com/office/powerpoint/2010/main" val="340390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  <a:endParaRPr lang="en-US" dirty="0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FFF4-18FB-490A-94A2-82B6D4F2CDCC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02059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  <a:endParaRPr lang="en-US" dirty="0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FFF4-18FB-490A-94A2-82B6D4F2CDCC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  <a:endParaRPr lang="fi-FI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1506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  <a:endParaRPr lang="en-US" dirty="0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FFF4-18FB-490A-94A2-82B6D4F2CDCC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  <a:endParaRPr lang="fi-FI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45617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  <a:endParaRPr lang="en-US" dirty="0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FFF4-18FB-490A-94A2-82B6D4F2CDCC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  <a:endParaRPr lang="fi-FI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26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5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  <a:endParaRPr lang="en-US" dirty="0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FFF4-18FB-490A-94A2-82B6D4F2CDCC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  <a:endParaRPr lang="fi-FI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16943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6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  <a:endParaRPr lang="en-US" dirty="0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FFF4-18FB-490A-94A2-82B6D4F2CDCC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  <a:endParaRPr lang="fi-FI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05735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  <a:endParaRPr lang="en-US" dirty="0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FFF4-18FB-490A-94A2-82B6D4F2CDCC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  <a:endParaRPr lang="fi-FI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32780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8">
    <p:bg>
      <p:bgPr>
        <a:solidFill>
          <a:srgbClr val="E83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  <a:endParaRPr lang="en-US" dirty="0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FFF4-18FB-490A-94A2-82B6D4F2CDCC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  <a:endParaRPr lang="fi-FI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75243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9384002" y="0"/>
                </a:lnTo>
                <a:lnTo>
                  <a:pt x="9432814" y="25966"/>
                </a:lnTo>
                <a:lnTo>
                  <a:pt x="9481974" y="52626"/>
                </a:lnTo>
                <a:lnTo>
                  <a:pt x="9531826" y="81017"/>
                </a:lnTo>
                <a:lnTo>
                  <a:pt x="9581678" y="110793"/>
                </a:lnTo>
                <a:lnTo>
                  <a:pt x="9631877" y="141607"/>
                </a:lnTo>
                <a:lnTo>
                  <a:pt x="9682075" y="173806"/>
                </a:lnTo>
                <a:lnTo>
                  <a:pt x="9733312" y="207737"/>
                </a:lnTo>
                <a:lnTo>
                  <a:pt x="9784203" y="243052"/>
                </a:lnTo>
                <a:lnTo>
                  <a:pt x="9835094" y="279407"/>
                </a:lnTo>
                <a:lnTo>
                  <a:pt x="9886331" y="317492"/>
                </a:lnTo>
                <a:lnTo>
                  <a:pt x="9937914" y="356962"/>
                </a:lnTo>
                <a:lnTo>
                  <a:pt x="9989498" y="398163"/>
                </a:lnTo>
                <a:lnTo>
                  <a:pt x="10041081" y="440750"/>
                </a:lnTo>
                <a:lnTo>
                  <a:pt x="10092664" y="485067"/>
                </a:lnTo>
                <a:lnTo>
                  <a:pt x="10118975" y="507572"/>
                </a:lnTo>
                <a:lnTo>
                  <a:pt x="10144940" y="530769"/>
                </a:lnTo>
                <a:lnTo>
                  <a:pt x="10196523" y="578203"/>
                </a:lnTo>
                <a:lnTo>
                  <a:pt x="10248107" y="627021"/>
                </a:lnTo>
                <a:lnTo>
                  <a:pt x="10300382" y="678263"/>
                </a:lnTo>
                <a:lnTo>
                  <a:pt x="10351966" y="730890"/>
                </a:lnTo>
                <a:lnTo>
                  <a:pt x="10403549" y="784902"/>
                </a:lnTo>
                <a:lnTo>
                  <a:pt x="10454786" y="841338"/>
                </a:lnTo>
                <a:lnTo>
                  <a:pt x="10506715" y="899158"/>
                </a:lnTo>
                <a:lnTo>
                  <a:pt x="10557606" y="959056"/>
                </a:lnTo>
                <a:lnTo>
                  <a:pt x="10608843" y="1020338"/>
                </a:lnTo>
                <a:lnTo>
                  <a:pt x="10634462" y="1052192"/>
                </a:lnTo>
                <a:lnTo>
                  <a:pt x="10659388" y="1084045"/>
                </a:lnTo>
                <a:lnTo>
                  <a:pt x="10710279" y="1149482"/>
                </a:lnTo>
                <a:lnTo>
                  <a:pt x="10760824" y="1216997"/>
                </a:lnTo>
                <a:lnTo>
                  <a:pt x="10810676" y="1286589"/>
                </a:lnTo>
                <a:lnTo>
                  <a:pt x="10860528" y="1357912"/>
                </a:lnTo>
                <a:lnTo>
                  <a:pt x="10885454" y="1394267"/>
                </a:lnTo>
                <a:lnTo>
                  <a:pt x="10910034" y="1431313"/>
                </a:lnTo>
                <a:lnTo>
                  <a:pt x="10959194" y="1507138"/>
                </a:lnTo>
                <a:lnTo>
                  <a:pt x="11007662" y="1584693"/>
                </a:lnTo>
                <a:lnTo>
                  <a:pt x="11155834" y="1454857"/>
                </a:lnTo>
                <a:lnTo>
                  <a:pt x="11303660" y="1325367"/>
                </a:lnTo>
                <a:lnTo>
                  <a:pt x="11451832" y="1195185"/>
                </a:lnTo>
                <a:lnTo>
                  <a:pt x="11599658" y="1065695"/>
                </a:lnTo>
                <a:lnTo>
                  <a:pt x="11747830" y="935858"/>
                </a:lnTo>
                <a:lnTo>
                  <a:pt x="11896002" y="806368"/>
                </a:lnTo>
                <a:lnTo>
                  <a:pt x="12043828" y="676532"/>
                </a:lnTo>
                <a:lnTo>
                  <a:pt x="12192000" y="546696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dirty="0" err="1"/>
              <a:t>Valitse</a:t>
            </a:r>
            <a:r>
              <a:rPr lang="en-US" dirty="0"/>
              <a:t> </a:t>
            </a:r>
            <a:r>
              <a:rPr lang="en-US" dirty="0" err="1"/>
              <a:t>objekti</a:t>
            </a:r>
            <a:r>
              <a:rPr lang="en-US" dirty="0"/>
              <a:t> ja </a:t>
            </a:r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r>
              <a:rPr lang="en-US" dirty="0"/>
              <a:t> </a:t>
            </a:r>
            <a:r>
              <a:rPr lang="en-US" dirty="0" err="1"/>
              <a:t>valikosta</a:t>
            </a:r>
            <a:r>
              <a:rPr lang="en-US" dirty="0"/>
              <a:t> 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90E39F8-C080-41E1-8370-2DB28FA3551B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5650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7902386" y="0"/>
                </a:lnTo>
                <a:lnTo>
                  <a:pt x="7974023" y="38108"/>
                </a:lnTo>
                <a:lnTo>
                  <a:pt x="8049174" y="78863"/>
                </a:lnTo>
                <a:lnTo>
                  <a:pt x="8125383" y="122264"/>
                </a:lnTo>
                <a:lnTo>
                  <a:pt x="8201593" y="167782"/>
                </a:lnTo>
                <a:lnTo>
                  <a:pt x="8278331" y="214889"/>
                </a:lnTo>
                <a:lnTo>
                  <a:pt x="8355070" y="264112"/>
                </a:lnTo>
                <a:lnTo>
                  <a:pt x="8433396" y="315982"/>
                </a:lnTo>
                <a:lnTo>
                  <a:pt x="8511193" y="369968"/>
                </a:lnTo>
                <a:lnTo>
                  <a:pt x="8588990" y="425543"/>
                </a:lnTo>
                <a:lnTo>
                  <a:pt x="8667316" y="483764"/>
                </a:lnTo>
                <a:lnTo>
                  <a:pt x="8746172" y="544102"/>
                </a:lnTo>
                <a:lnTo>
                  <a:pt x="8825027" y="607087"/>
                </a:lnTo>
                <a:lnTo>
                  <a:pt x="8903883" y="672189"/>
                </a:lnTo>
                <a:lnTo>
                  <a:pt x="8982738" y="739937"/>
                </a:lnTo>
                <a:lnTo>
                  <a:pt x="9022960" y="774340"/>
                </a:lnTo>
                <a:lnTo>
                  <a:pt x="9062652" y="809802"/>
                </a:lnTo>
                <a:lnTo>
                  <a:pt x="9141508" y="882314"/>
                </a:lnTo>
                <a:lnTo>
                  <a:pt x="9220364" y="956943"/>
                </a:lnTo>
                <a:lnTo>
                  <a:pt x="9300278" y="1035276"/>
                </a:lnTo>
                <a:lnTo>
                  <a:pt x="9379133" y="1115727"/>
                </a:lnTo>
                <a:lnTo>
                  <a:pt x="9457989" y="1198295"/>
                </a:lnTo>
                <a:lnTo>
                  <a:pt x="9536315" y="1284568"/>
                </a:lnTo>
                <a:lnTo>
                  <a:pt x="9615700" y="1372959"/>
                </a:lnTo>
                <a:lnTo>
                  <a:pt x="9693497" y="1464525"/>
                </a:lnTo>
                <a:lnTo>
                  <a:pt x="9771823" y="1558208"/>
                </a:lnTo>
                <a:lnTo>
                  <a:pt x="9810986" y="1606901"/>
                </a:lnTo>
                <a:lnTo>
                  <a:pt x="9849091" y="1655596"/>
                </a:lnTo>
                <a:lnTo>
                  <a:pt x="9926888" y="1755630"/>
                </a:lnTo>
                <a:lnTo>
                  <a:pt x="10004156" y="1858840"/>
                </a:lnTo>
                <a:lnTo>
                  <a:pt x="10080365" y="1965226"/>
                </a:lnTo>
                <a:lnTo>
                  <a:pt x="10156575" y="2074258"/>
                </a:lnTo>
                <a:lnTo>
                  <a:pt x="10194679" y="2129833"/>
                </a:lnTo>
                <a:lnTo>
                  <a:pt x="10232255" y="2186466"/>
                </a:lnTo>
                <a:lnTo>
                  <a:pt x="10307406" y="2302379"/>
                </a:lnTo>
                <a:lnTo>
                  <a:pt x="10381498" y="2420938"/>
                </a:lnTo>
                <a:lnTo>
                  <a:pt x="10608010" y="2222457"/>
                </a:lnTo>
                <a:lnTo>
                  <a:pt x="10833992" y="2024505"/>
                </a:lnTo>
                <a:lnTo>
                  <a:pt x="11060502" y="1825495"/>
                </a:lnTo>
                <a:lnTo>
                  <a:pt x="11286484" y="1627544"/>
                </a:lnTo>
                <a:lnTo>
                  <a:pt x="11512996" y="1429063"/>
                </a:lnTo>
                <a:lnTo>
                  <a:pt x="11739507" y="1231111"/>
                </a:lnTo>
                <a:lnTo>
                  <a:pt x="11965489" y="1032630"/>
                </a:lnTo>
                <a:lnTo>
                  <a:pt x="12192000" y="834149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 baseline="0"/>
            </a:lvl1pPr>
          </a:lstStyle>
          <a:p>
            <a:r>
              <a:rPr lang="fi-FI" noProof="0" dirty="0"/>
              <a:t>Valitse objekti ja lisää kuva valikosta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617227C-2AD2-439E-BA27-AD4107EC8D47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13282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napsauttamalla </a:t>
            </a:r>
          </a:p>
        </p:txBody>
      </p:sp>
      <p:grpSp>
        <p:nvGrpSpPr>
          <p:cNvPr id="20" name="Group 19"/>
          <p:cNvGrpSpPr>
            <a:grpSpLocks noChangeAspect="1"/>
          </p:cNvGrpSpPr>
          <p:nvPr userDrawn="1"/>
        </p:nvGrpSpPr>
        <p:grpSpPr>
          <a:xfrm>
            <a:off x="10039814" y="477538"/>
            <a:ext cx="1416840" cy="648000"/>
            <a:chOff x="4471987" y="468313"/>
            <a:chExt cx="1489075" cy="681037"/>
          </a:xfrm>
        </p:grpSpPr>
        <p:sp>
          <p:nvSpPr>
            <p:cNvPr id="2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2708900"/>
            <a:ext cx="9791700" cy="2592308"/>
          </a:xfrm>
        </p:spPr>
        <p:txBody>
          <a:bodyPr anchor="t" anchorCtr="0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445224"/>
            <a:ext cx="9791700" cy="431700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Päiväys / Nimi / Titteli </a:t>
            </a:r>
          </a:p>
        </p:txBody>
      </p:sp>
    </p:spTree>
    <p:extLst>
      <p:ext uri="{BB962C8B-B14F-4D97-AF65-F5344CB8AC3E}">
        <p14:creationId xmlns:p14="http://schemas.microsoft.com/office/powerpoint/2010/main" val="236119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ikk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F90E-E5D8-4055-86C9-9FF6F93EA596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9513" y="6381410"/>
            <a:ext cx="5472112" cy="143215"/>
          </a:xfrm>
        </p:spPr>
        <p:txBody>
          <a:bodyPr/>
          <a:lstStyle/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lähde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 dirty="0"/>
              <a:t>Lisää otsikko napsauttamalla </a:t>
            </a:r>
          </a:p>
        </p:txBody>
      </p:sp>
    </p:spTree>
    <p:extLst>
      <p:ext uri="{BB962C8B-B14F-4D97-AF65-F5344CB8AC3E}">
        <p14:creationId xmlns:p14="http://schemas.microsoft.com/office/powerpoint/2010/main" val="45129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ikka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CF8117-35B7-40E1-A156-6239247DCCFD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9513" y="6381410"/>
            <a:ext cx="5472112" cy="1432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lähde </a:t>
            </a: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</a:p>
        </p:txBody>
      </p:sp>
    </p:spTree>
    <p:extLst>
      <p:ext uri="{BB962C8B-B14F-4D97-AF65-F5344CB8AC3E}">
        <p14:creationId xmlns:p14="http://schemas.microsoft.com/office/powerpoint/2010/main" val="40429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ikka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A733FE-D562-4A80-9EFD-7295DCF99CF3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9513" y="6381410"/>
            <a:ext cx="5472112" cy="1432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lähde </a:t>
            </a: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</a:p>
        </p:txBody>
      </p:sp>
    </p:spTree>
    <p:extLst>
      <p:ext uri="{BB962C8B-B14F-4D97-AF65-F5344CB8AC3E}">
        <p14:creationId xmlns:p14="http://schemas.microsoft.com/office/powerpoint/2010/main" val="149152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 dirty="0"/>
              <a:t>Lisää otsikko napsauttamalla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00150" y="2205038"/>
            <a:ext cx="4823840" cy="36718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  <a:p>
            <a:pPr lvl="3"/>
            <a:r>
              <a:rPr lang="fi-FI" noProof="0" dirty="0"/>
              <a:t>Fourth level</a:t>
            </a:r>
          </a:p>
          <a:p>
            <a:pPr lvl="4"/>
            <a:r>
              <a:rPr lang="fi-FI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68010" y="2205038"/>
            <a:ext cx="4823840" cy="36718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  <a:p>
            <a:pPr lvl="3"/>
            <a:r>
              <a:rPr lang="fi-FI" noProof="0" dirty="0"/>
              <a:t>Fourth level</a:t>
            </a:r>
          </a:p>
          <a:p>
            <a:pPr lvl="4"/>
            <a:r>
              <a:rPr lang="fi-FI" noProof="0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276A-E821-4AB2-BCDF-E6D7312D12AE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36143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00150" y="2206709"/>
            <a:ext cx="4823840" cy="5762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 dirty="0"/>
              <a:t>Lisää alaotsikko napsauttamalla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00150" y="2780928"/>
            <a:ext cx="4823840" cy="309599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 dirty="0"/>
              <a:t>Lisää alaotsikko napsauttamalla 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  <a:p>
            <a:pPr lvl="3"/>
            <a:r>
              <a:rPr lang="fi-FI" noProof="0" dirty="0"/>
              <a:t>Fourth level</a:t>
            </a:r>
          </a:p>
          <a:p>
            <a:pPr lvl="4"/>
            <a:r>
              <a:rPr lang="fi-FI" noProof="0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68010" y="2206709"/>
            <a:ext cx="4825428" cy="5762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 dirty="0"/>
              <a:t>Lisää alaotsikko napsauttamalla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68010" y="2780928"/>
            <a:ext cx="4823840" cy="30959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  <a:p>
            <a:pPr lvl="3"/>
            <a:r>
              <a:rPr lang="fi-FI" noProof="0" dirty="0"/>
              <a:t>Fourth level</a:t>
            </a:r>
          </a:p>
          <a:p>
            <a:pPr lvl="4"/>
            <a:r>
              <a:rPr lang="fi-FI" noProof="0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C9C4-AC0D-4E4C-B50E-4FCCD5081438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 dirty="0"/>
              <a:t>Lisää otsikko napsauttamalla </a:t>
            </a:r>
          </a:p>
        </p:txBody>
      </p:sp>
    </p:spTree>
    <p:extLst>
      <p:ext uri="{BB962C8B-B14F-4D97-AF65-F5344CB8AC3E}">
        <p14:creationId xmlns:p14="http://schemas.microsoft.com/office/powerpoint/2010/main" val="293693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pieni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7"/>
            <a:ext cx="9791700" cy="93503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 dirty="0"/>
              <a:t>Lisää otsikko napsauttamalla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00150" y="2205038"/>
            <a:ext cx="6480026" cy="3671888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 dirty="0"/>
              <a:t>Lisää alaotsikko napsauttamalla 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  <a:p>
            <a:pPr lvl="3"/>
            <a:r>
              <a:rPr lang="fi-FI" noProof="0" dirty="0"/>
              <a:t>Fourth level</a:t>
            </a:r>
          </a:p>
          <a:p>
            <a:pPr lvl="4"/>
            <a:r>
              <a:rPr lang="fi-FI" noProof="0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9F03-6E3E-49E7-B08F-F1FEFA701C82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7968209" y="2205038"/>
            <a:ext cx="3023642" cy="3671888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 noProof="0" dirty="0"/>
              <a:t>Lisää kuva napsauttamalla kuvaketta </a:t>
            </a:r>
          </a:p>
        </p:txBody>
      </p:sp>
    </p:spTree>
    <p:extLst>
      <p:ext uri="{BB962C8B-B14F-4D97-AF65-F5344CB8AC3E}">
        <p14:creationId xmlns:p14="http://schemas.microsoft.com/office/powerpoint/2010/main" val="415625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 dirty="0"/>
              <a:t>Lisää otsikko napsauttamalla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E092A-2666-42E6-844B-558C6458485E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Tekijä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39607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FFF4-18FB-490A-94A2-82B6D4F2CDCC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  <a:endParaRPr lang="fi-FI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24555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ja yhteystiedot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0991DC8-A5AD-43B4-A52F-5ADBFDF6CCC2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9791700" cy="1008062"/>
          </a:xfrm>
        </p:spPr>
        <p:txBody>
          <a:bodyPr anchor="t" anchorCtr="0"/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kiitosteksti.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9791700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9791700" cy="508509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9791700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#tapahtumannimi </a:t>
            </a:r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69792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ja yhteystiedo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C5D0445-E99E-459E-B494-AA69FAD92288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9791700" cy="1008062"/>
          </a:xfrm>
        </p:spPr>
        <p:txBody>
          <a:bodyPr anchor="t" anchorCtr="0"/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kiitosteksti.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 baseline="0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9791700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9791700" cy="508509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9791700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#tapahtumannimi </a:t>
            </a:r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71093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  <a:p>
            <a:pPr lvl="3"/>
            <a:r>
              <a:rPr lang="fi-FI" noProof="0" dirty="0"/>
              <a:t>Fourth level</a:t>
            </a:r>
          </a:p>
          <a:p>
            <a:pPr lvl="4"/>
            <a:r>
              <a:rPr lang="fi-FI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C866-D85C-4098-974F-9B02DE9DE800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9513" y="6381410"/>
            <a:ext cx="5472112" cy="143215"/>
          </a:xfrm>
        </p:spPr>
        <p:txBody>
          <a:bodyPr/>
          <a:lstStyle/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Lisää otsikko napsauttamalla </a:t>
            </a:r>
          </a:p>
        </p:txBody>
      </p:sp>
    </p:spTree>
    <p:extLst>
      <p:ext uri="{BB962C8B-B14F-4D97-AF65-F5344CB8AC3E}">
        <p14:creationId xmlns:p14="http://schemas.microsoft.com/office/powerpoint/2010/main" val="200445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125538"/>
            <a:ext cx="6336050" cy="151137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150" y="2852936"/>
            <a:ext cx="6336050" cy="3023989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EAEE-A509-47B4-9590-8C0F01143969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112124" y="1"/>
            <a:ext cx="4079876" cy="6858000"/>
          </a:xfrm>
          <a:custGeom>
            <a:avLst/>
            <a:gdLst/>
            <a:ahLst/>
            <a:cxnLst/>
            <a:rect l="l" t="t" r="r" b="b"/>
            <a:pathLst>
              <a:path w="4079876" h="6858000">
                <a:moveTo>
                  <a:pt x="0" y="0"/>
                </a:moveTo>
                <a:lnTo>
                  <a:pt x="1271878" y="0"/>
                </a:lnTo>
                <a:lnTo>
                  <a:pt x="1320690" y="25966"/>
                </a:lnTo>
                <a:lnTo>
                  <a:pt x="1369850" y="52626"/>
                </a:lnTo>
                <a:lnTo>
                  <a:pt x="1419702" y="81017"/>
                </a:lnTo>
                <a:lnTo>
                  <a:pt x="1469554" y="110793"/>
                </a:lnTo>
                <a:lnTo>
                  <a:pt x="1519753" y="141607"/>
                </a:lnTo>
                <a:lnTo>
                  <a:pt x="1569951" y="173806"/>
                </a:lnTo>
                <a:lnTo>
                  <a:pt x="1621188" y="207737"/>
                </a:lnTo>
                <a:lnTo>
                  <a:pt x="1672079" y="243052"/>
                </a:lnTo>
                <a:lnTo>
                  <a:pt x="1722970" y="279407"/>
                </a:lnTo>
                <a:lnTo>
                  <a:pt x="1774207" y="317492"/>
                </a:lnTo>
                <a:lnTo>
                  <a:pt x="1825790" y="356962"/>
                </a:lnTo>
                <a:lnTo>
                  <a:pt x="1877374" y="398163"/>
                </a:lnTo>
                <a:lnTo>
                  <a:pt x="1928957" y="440750"/>
                </a:lnTo>
                <a:lnTo>
                  <a:pt x="1980540" y="485067"/>
                </a:lnTo>
                <a:lnTo>
                  <a:pt x="2006851" y="507572"/>
                </a:lnTo>
                <a:lnTo>
                  <a:pt x="2032816" y="530769"/>
                </a:lnTo>
                <a:lnTo>
                  <a:pt x="2084399" y="578203"/>
                </a:lnTo>
                <a:lnTo>
                  <a:pt x="2135983" y="627021"/>
                </a:lnTo>
                <a:lnTo>
                  <a:pt x="2188258" y="678263"/>
                </a:lnTo>
                <a:lnTo>
                  <a:pt x="2239842" y="730890"/>
                </a:lnTo>
                <a:lnTo>
                  <a:pt x="2291425" y="784902"/>
                </a:lnTo>
                <a:lnTo>
                  <a:pt x="2342662" y="841338"/>
                </a:lnTo>
                <a:lnTo>
                  <a:pt x="2394591" y="899158"/>
                </a:lnTo>
                <a:lnTo>
                  <a:pt x="2445482" y="959056"/>
                </a:lnTo>
                <a:lnTo>
                  <a:pt x="2496719" y="1020338"/>
                </a:lnTo>
                <a:lnTo>
                  <a:pt x="2522338" y="1052192"/>
                </a:lnTo>
                <a:lnTo>
                  <a:pt x="2547264" y="1084045"/>
                </a:lnTo>
                <a:lnTo>
                  <a:pt x="2598155" y="1149482"/>
                </a:lnTo>
                <a:lnTo>
                  <a:pt x="2648700" y="1216997"/>
                </a:lnTo>
                <a:lnTo>
                  <a:pt x="2698552" y="1286589"/>
                </a:lnTo>
                <a:lnTo>
                  <a:pt x="2748404" y="1357912"/>
                </a:lnTo>
                <a:lnTo>
                  <a:pt x="2773330" y="1394267"/>
                </a:lnTo>
                <a:lnTo>
                  <a:pt x="2797910" y="1431313"/>
                </a:lnTo>
                <a:lnTo>
                  <a:pt x="2847070" y="1507138"/>
                </a:lnTo>
                <a:lnTo>
                  <a:pt x="2895538" y="1584693"/>
                </a:lnTo>
                <a:lnTo>
                  <a:pt x="3043710" y="1454857"/>
                </a:lnTo>
                <a:lnTo>
                  <a:pt x="3191536" y="1325367"/>
                </a:lnTo>
                <a:lnTo>
                  <a:pt x="3339708" y="1195185"/>
                </a:lnTo>
                <a:lnTo>
                  <a:pt x="3487534" y="1065695"/>
                </a:lnTo>
                <a:lnTo>
                  <a:pt x="3635706" y="935858"/>
                </a:lnTo>
                <a:lnTo>
                  <a:pt x="3783878" y="806368"/>
                </a:lnTo>
                <a:lnTo>
                  <a:pt x="3931704" y="676532"/>
                </a:lnTo>
                <a:lnTo>
                  <a:pt x="4079876" y="546696"/>
                </a:lnTo>
                <a:lnTo>
                  <a:pt x="40798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06602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H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BDBAAE3-E715-4E5F-AF5C-5ACF4F398243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3" name="Group 12"/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11" name="Freeform 7"/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" name="Freeform 8"/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2708900"/>
            <a:ext cx="8208963" cy="2592308"/>
          </a:xfrm>
        </p:spPr>
        <p:txBody>
          <a:bodyPr anchor="t" anchorCtr="0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132820"/>
            <a:ext cx="8208963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napsauttamalla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445224"/>
            <a:ext cx="8208963" cy="431700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Päiväys / Nimi / Titteli </a:t>
            </a:r>
          </a:p>
        </p:txBody>
      </p:sp>
      <p:sp>
        <p:nvSpPr>
          <p:cNvPr id="19" name="Freeform 18"/>
          <p:cNvSpPr>
            <a:spLocks noChangeAspect="1" noEditPoints="1"/>
          </p:cNvSpPr>
          <p:nvPr userDrawn="1"/>
        </p:nvSpPr>
        <p:spPr bwMode="auto">
          <a:xfrm>
            <a:off x="10200456" y="5157192"/>
            <a:ext cx="1075397" cy="1008112"/>
          </a:xfrm>
          <a:custGeom>
            <a:avLst/>
            <a:gdLst>
              <a:gd name="T0" fmla="*/ 3512 w 3676"/>
              <a:gd name="T1" fmla="*/ 2078 h 3446"/>
              <a:gd name="T2" fmla="*/ 3068 w 3676"/>
              <a:gd name="T3" fmla="*/ 1838 h 3446"/>
              <a:gd name="T4" fmla="*/ 2947 w 3676"/>
              <a:gd name="T5" fmla="*/ 1674 h 3446"/>
              <a:gd name="T6" fmla="*/ 2761 w 3676"/>
              <a:gd name="T7" fmla="*/ 1546 h 3446"/>
              <a:gd name="T8" fmla="*/ 2622 w 3676"/>
              <a:gd name="T9" fmla="*/ 1409 h 3446"/>
              <a:gd name="T10" fmla="*/ 2527 w 3676"/>
              <a:gd name="T11" fmla="*/ 1035 h 3446"/>
              <a:gd name="T12" fmla="*/ 2335 w 3676"/>
              <a:gd name="T13" fmla="*/ 764 h 3446"/>
              <a:gd name="T14" fmla="*/ 2054 w 3676"/>
              <a:gd name="T15" fmla="*/ 619 h 3446"/>
              <a:gd name="T16" fmla="*/ 1886 w 3676"/>
              <a:gd name="T17" fmla="*/ 639 h 3446"/>
              <a:gd name="T18" fmla="*/ 1977 w 3676"/>
              <a:gd name="T19" fmla="*/ 808 h 3446"/>
              <a:gd name="T20" fmla="*/ 1907 w 3676"/>
              <a:gd name="T21" fmla="*/ 960 h 3446"/>
              <a:gd name="T22" fmla="*/ 1739 w 3676"/>
              <a:gd name="T23" fmla="*/ 980 h 3446"/>
              <a:gd name="T24" fmla="*/ 1442 w 3676"/>
              <a:gd name="T25" fmla="*/ 784 h 3446"/>
              <a:gd name="T26" fmla="*/ 1185 w 3676"/>
              <a:gd name="T27" fmla="*/ 708 h 3446"/>
              <a:gd name="T28" fmla="*/ 1013 w 3676"/>
              <a:gd name="T29" fmla="*/ 766 h 3446"/>
              <a:gd name="T30" fmla="*/ 1192 w 3676"/>
              <a:gd name="T31" fmla="*/ 902 h 3446"/>
              <a:gd name="T32" fmla="*/ 1346 w 3676"/>
              <a:gd name="T33" fmla="*/ 1193 h 3446"/>
              <a:gd name="T34" fmla="*/ 1533 w 3676"/>
              <a:gd name="T35" fmla="*/ 1298 h 3446"/>
              <a:gd name="T36" fmla="*/ 1320 w 3676"/>
              <a:gd name="T37" fmla="*/ 1321 h 3446"/>
              <a:gd name="T38" fmla="*/ 1084 w 3676"/>
              <a:gd name="T39" fmla="*/ 1195 h 3446"/>
              <a:gd name="T40" fmla="*/ 816 w 3676"/>
              <a:gd name="T41" fmla="*/ 979 h 3446"/>
              <a:gd name="T42" fmla="*/ 582 w 3676"/>
              <a:gd name="T43" fmla="*/ 949 h 3446"/>
              <a:gd name="T44" fmla="*/ 585 w 3676"/>
              <a:gd name="T45" fmla="*/ 1024 h 3446"/>
              <a:gd name="T46" fmla="*/ 706 w 3676"/>
              <a:gd name="T47" fmla="*/ 1146 h 3446"/>
              <a:gd name="T48" fmla="*/ 661 w 3676"/>
              <a:gd name="T49" fmla="*/ 1245 h 3446"/>
              <a:gd name="T50" fmla="*/ 545 w 3676"/>
              <a:gd name="T51" fmla="*/ 1217 h 3446"/>
              <a:gd name="T52" fmla="*/ 348 w 3676"/>
              <a:gd name="T53" fmla="*/ 1074 h 3446"/>
              <a:gd name="T54" fmla="*/ 119 w 3676"/>
              <a:gd name="T55" fmla="*/ 1041 h 3446"/>
              <a:gd name="T56" fmla="*/ 46 w 3676"/>
              <a:gd name="T57" fmla="*/ 1097 h 3446"/>
              <a:gd name="T58" fmla="*/ 245 w 3676"/>
              <a:gd name="T59" fmla="*/ 1228 h 3446"/>
              <a:gd name="T60" fmla="*/ 450 w 3676"/>
              <a:gd name="T61" fmla="*/ 1595 h 3446"/>
              <a:gd name="T62" fmla="*/ 625 w 3676"/>
              <a:gd name="T63" fmla="*/ 1716 h 3446"/>
              <a:gd name="T64" fmla="*/ 959 w 3676"/>
              <a:gd name="T65" fmla="*/ 1721 h 3446"/>
              <a:gd name="T66" fmla="*/ 1077 w 3676"/>
              <a:gd name="T67" fmla="*/ 1799 h 3446"/>
              <a:gd name="T68" fmla="*/ 1128 w 3676"/>
              <a:gd name="T69" fmla="*/ 1995 h 3446"/>
              <a:gd name="T70" fmla="*/ 1240 w 3676"/>
              <a:gd name="T71" fmla="*/ 2122 h 3446"/>
              <a:gd name="T72" fmla="*/ 1383 w 3676"/>
              <a:gd name="T73" fmla="*/ 2205 h 3446"/>
              <a:gd name="T74" fmla="*/ 1126 w 3676"/>
              <a:gd name="T75" fmla="*/ 2223 h 3446"/>
              <a:gd name="T76" fmla="*/ 837 w 3676"/>
              <a:gd name="T77" fmla="*/ 2103 h 3446"/>
              <a:gd name="T78" fmla="*/ 887 w 3676"/>
              <a:gd name="T79" fmla="*/ 2329 h 3446"/>
              <a:gd name="T80" fmla="*/ 1051 w 3676"/>
              <a:gd name="T81" fmla="*/ 2510 h 3446"/>
              <a:gd name="T82" fmla="*/ 1297 w 3676"/>
              <a:gd name="T83" fmla="*/ 2591 h 3446"/>
              <a:gd name="T84" fmla="*/ 1632 w 3676"/>
              <a:gd name="T85" fmla="*/ 2549 h 3446"/>
              <a:gd name="T86" fmla="*/ 1741 w 3676"/>
              <a:gd name="T87" fmla="*/ 2589 h 3446"/>
              <a:gd name="T88" fmla="*/ 1826 w 3676"/>
              <a:gd name="T89" fmla="*/ 2721 h 3446"/>
              <a:gd name="T90" fmla="*/ 2065 w 3676"/>
              <a:gd name="T91" fmla="*/ 2758 h 3446"/>
              <a:gd name="T92" fmla="*/ 2356 w 3676"/>
              <a:gd name="T93" fmla="*/ 2799 h 3446"/>
              <a:gd name="T94" fmla="*/ 2530 w 3676"/>
              <a:gd name="T95" fmla="*/ 2893 h 3446"/>
              <a:gd name="T96" fmla="*/ 2443 w 3676"/>
              <a:gd name="T97" fmla="*/ 2622 h 3446"/>
              <a:gd name="T98" fmla="*/ 2228 w 3676"/>
              <a:gd name="T99" fmla="*/ 2432 h 3446"/>
              <a:gd name="T100" fmla="*/ 2123 w 3676"/>
              <a:gd name="T101" fmla="*/ 2254 h 3446"/>
              <a:gd name="T102" fmla="*/ 2300 w 3676"/>
              <a:gd name="T103" fmla="*/ 2363 h 3446"/>
              <a:gd name="T104" fmla="*/ 2601 w 3676"/>
              <a:gd name="T105" fmla="*/ 2431 h 3446"/>
              <a:gd name="T106" fmla="*/ 2826 w 3676"/>
              <a:gd name="T107" fmla="*/ 2576 h 3446"/>
              <a:gd name="T108" fmla="*/ 2780 w 3676"/>
              <a:gd name="T109" fmla="*/ 2378 h 3446"/>
              <a:gd name="T110" fmla="*/ 2529 w 3676"/>
              <a:gd name="T111" fmla="*/ 2141 h 3446"/>
              <a:gd name="T112" fmla="*/ 2684 w 3676"/>
              <a:gd name="T113" fmla="*/ 2173 h 3446"/>
              <a:gd name="T114" fmla="*/ 3012 w 3676"/>
              <a:gd name="T115" fmla="*/ 2140 h 3446"/>
              <a:gd name="T116" fmla="*/ 3171 w 3676"/>
              <a:gd name="T117" fmla="*/ 2238 h 3446"/>
              <a:gd name="T118" fmla="*/ 3423 w 3676"/>
              <a:gd name="T119" fmla="*/ 2205 h 3446"/>
              <a:gd name="T120" fmla="*/ 3676 w 3676"/>
              <a:gd name="T121" fmla="*/ 2288 h 3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76" h="3446">
                <a:moveTo>
                  <a:pt x="3676" y="2288"/>
                </a:moveTo>
                <a:lnTo>
                  <a:pt x="3669" y="2275"/>
                </a:lnTo>
                <a:lnTo>
                  <a:pt x="3663" y="2261"/>
                </a:lnTo>
                <a:lnTo>
                  <a:pt x="3649" y="2236"/>
                </a:lnTo>
                <a:lnTo>
                  <a:pt x="3634" y="2212"/>
                </a:lnTo>
                <a:lnTo>
                  <a:pt x="3627" y="2201"/>
                </a:lnTo>
                <a:lnTo>
                  <a:pt x="3619" y="2190"/>
                </a:lnTo>
                <a:lnTo>
                  <a:pt x="3603" y="2168"/>
                </a:lnTo>
                <a:lnTo>
                  <a:pt x="3594" y="2158"/>
                </a:lnTo>
                <a:lnTo>
                  <a:pt x="3586" y="2148"/>
                </a:lnTo>
                <a:lnTo>
                  <a:pt x="3577" y="2138"/>
                </a:lnTo>
                <a:lnTo>
                  <a:pt x="3568" y="2129"/>
                </a:lnTo>
                <a:lnTo>
                  <a:pt x="3559" y="2120"/>
                </a:lnTo>
                <a:lnTo>
                  <a:pt x="3550" y="2111"/>
                </a:lnTo>
                <a:lnTo>
                  <a:pt x="3531" y="2094"/>
                </a:lnTo>
                <a:lnTo>
                  <a:pt x="3512" y="2078"/>
                </a:lnTo>
                <a:lnTo>
                  <a:pt x="3492" y="2062"/>
                </a:lnTo>
                <a:lnTo>
                  <a:pt x="3472" y="2048"/>
                </a:lnTo>
                <a:lnTo>
                  <a:pt x="3451" y="2034"/>
                </a:lnTo>
                <a:lnTo>
                  <a:pt x="3430" y="2021"/>
                </a:lnTo>
                <a:lnTo>
                  <a:pt x="3409" y="2008"/>
                </a:lnTo>
                <a:lnTo>
                  <a:pt x="3388" y="1996"/>
                </a:lnTo>
                <a:lnTo>
                  <a:pt x="3345" y="1974"/>
                </a:lnTo>
                <a:lnTo>
                  <a:pt x="3301" y="1953"/>
                </a:lnTo>
                <a:lnTo>
                  <a:pt x="3258" y="1933"/>
                </a:lnTo>
                <a:lnTo>
                  <a:pt x="3216" y="1914"/>
                </a:lnTo>
                <a:lnTo>
                  <a:pt x="3174" y="1895"/>
                </a:lnTo>
                <a:lnTo>
                  <a:pt x="3134" y="1875"/>
                </a:lnTo>
                <a:lnTo>
                  <a:pt x="3114" y="1865"/>
                </a:lnTo>
                <a:lnTo>
                  <a:pt x="3095" y="1854"/>
                </a:lnTo>
                <a:lnTo>
                  <a:pt x="3077" y="1844"/>
                </a:lnTo>
                <a:lnTo>
                  <a:pt x="3068" y="1838"/>
                </a:lnTo>
                <a:lnTo>
                  <a:pt x="3059" y="1832"/>
                </a:lnTo>
                <a:lnTo>
                  <a:pt x="3051" y="1827"/>
                </a:lnTo>
                <a:lnTo>
                  <a:pt x="3043" y="1821"/>
                </a:lnTo>
                <a:lnTo>
                  <a:pt x="3036" y="1815"/>
                </a:lnTo>
                <a:lnTo>
                  <a:pt x="3028" y="1808"/>
                </a:lnTo>
                <a:lnTo>
                  <a:pt x="3015" y="1794"/>
                </a:lnTo>
                <a:lnTo>
                  <a:pt x="3008" y="1787"/>
                </a:lnTo>
                <a:lnTo>
                  <a:pt x="3002" y="1779"/>
                </a:lnTo>
                <a:lnTo>
                  <a:pt x="2996" y="1771"/>
                </a:lnTo>
                <a:lnTo>
                  <a:pt x="2990" y="1763"/>
                </a:lnTo>
                <a:lnTo>
                  <a:pt x="2985" y="1755"/>
                </a:lnTo>
                <a:lnTo>
                  <a:pt x="2980" y="1746"/>
                </a:lnTo>
                <a:lnTo>
                  <a:pt x="2970" y="1729"/>
                </a:lnTo>
                <a:lnTo>
                  <a:pt x="2961" y="1711"/>
                </a:lnTo>
                <a:lnTo>
                  <a:pt x="2954" y="1693"/>
                </a:lnTo>
                <a:lnTo>
                  <a:pt x="2947" y="1674"/>
                </a:lnTo>
                <a:lnTo>
                  <a:pt x="2940" y="1655"/>
                </a:lnTo>
                <a:lnTo>
                  <a:pt x="2935" y="1635"/>
                </a:lnTo>
                <a:lnTo>
                  <a:pt x="2930" y="1616"/>
                </a:lnTo>
                <a:lnTo>
                  <a:pt x="2926" y="1597"/>
                </a:lnTo>
                <a:lnTo>
                  <a:pt x="2923" y="1578"/>
                </a:lnTo>
                <a:lnTo>
                  <a:pt x="2920" y="1560"/>
                </a:lnTo>
                <a:lnTo>
                  <a:pt x="2903" y="1561"/>
                </a:lnTo>
                <a:lnTo>
                  <a:pt x="2884" y="1563"/>
                </a:lnTo>
                <a:lnTo>
                  <a:pt x="2865" y="1563"/>
                </a:lnTo>
                <a:lnTo>
                  <a:pt x="2845" y="1563"/>
                </a:lnTo>
                <a:lnTo>
                  <a:pt x="2835" y="1562"/>
                </a:lnTo>
                <a:lnTo>
                  <a:pt x="2825" y="1561"/>
                </a:lnTo>
                <a:lnTo>
                  <a:pt x="2804" y="1558"/>
                </a:lnTo>
                <a:lnTo>
                  <a:pt x="2793" y="1556"/>
                </a:lnTo>
                <a:lnTo>
                  <a:pt x="2782" y="1553"/>
                </a:lnTo>
                <a:lnTo>
                  <a:pt x="2761" y="1546"/>
                </a:lnTo>
                <a:lnTo>
                  <a:pt x="2750" y="1542"/>
                </a:lnTo>
                <a:lnTo>
                  <a:pt x="2739" y="1537"/>
                </a:lnTo>
                <a:lnTo>
                  <a:pt x="2729" y="1532"/>
                </a:lnTo>
                <a:lnTo>
                  <a:pt x="2719" y="1526"/>
                </a:lnTo>
                <a:lnTo>
                  <a:pt x="2714" y="1523"/>
                </a:lnTo>
                <a:lnTo>
                  <a:pt x="2709" y="1519"/>
                </a:lnTo>
                <a:lnTo>
                  <a:pt x="2699" y="1512"/>
                </a:lnTo>
                <a:lnTo>
                  <a:pt x="2689" y="1504"/>
                </a:lnTo>
                <a:lnTo>
                  <a:pt x="2680" y="1495"/>
                </a:lnTo>
                <a:lnTo>
                  <a:pt x="2670" y="1485"/>
                </a:lnTo>
                <a:lnTo>
                  <a:pt x="2661" y="1475"/>
                </a:lnTo>
                <a:lnTo>
                  <a:pt x="2653" y="1464"/>
                </a:lnTo>
                <a:lnTo>
                  <a:pt x="2645" y="1451"/>
                </a:lnTo>
                <a:lnTo>
                  <a:pt x="2637" y="1438"/>
                </a:lnTo>
                <a:lnTo>
                  <a:pt x="2629" y="1424"/>
                </a:lnTo>
                <a:lnTo>
                  <a:pt x="2622" y="1409"/>
                </a:lnTo>
                <a:lnTo>
                  <a:pt x="2615" y="1393"/>
                </a:lnTo>
                <a:lnTo>
                  <a:pt x="2610" y="1380"/>
                </a:lnTo>
                <a:lnTo>
                  <a:pt x="2606" y="1366"/>
                </a:lnTo>
                <a:lnTo>
                  <a:pt x="2601" y="1351"/>
                </a:lnTo>
                <a:lnTo>
                  <a:pt x="2598" y="1336"/>
                </a:lnTo>
                <a:lnTo>
                  <a:pt x="2590" y="1306"/>
                </a:lnTo>
                <a:lnTo>
                  <a:pt x="2584" y="1273"/>
                </a:lnTo>
                <a:lnTo>
                  <a:pt x="2578" y="1239"/>
                </a:lnTo>
                <a:lnTo>
                  <a:pt x="2571" y="1204"/>
                </a:lnTo>
                <a:lnTo>
                  <a:pt x="2564" y="1168"/>
                </a:lnTo>
                <a:lnTo>
                  <a:pt x="2555" y="1131"/>
                </a:lnTo>
                <a:lnTo>
                  <a:pt x="2551" y="1112"/>
                </a:lnTo>
                <a:lnTo>
                  <a:pt x="2546" y="1093"/>
                </a:lnTo>
                <a:lnTo>
                  <a:pt x="2540" y="1074"/>
                </a:lnTo>
                <a:lnTo>
                  <a:pt x="2534" y="1055"/>
                </a:lnTo>
                <a:lnTo>
                  <a:pt x="2527" y="1035"/>
                </a:lnTo>
                <a:lnTo>
                  <a:pt x="2520" y="1016"/>
                </a:lnTo>
                <a:lnTo>
                  <a:pt x="2512" y="997"/>
                </a:lnTo>
                <a:lnTo>
                  <a:pt x="2503" y="978"/>
                </a:lnTo>
                <a:lnTo>
                  <a:pt x="2493" y="958"/>
                </a:lnTo>
                <a:lnTo>
                  <a:pt x="2483" y="939"/>
                </a:lnTo>
                <a:lnTo>
                  <a:pt x="2471" y="920"/>
                </a:lnTo>
                <a:lnTo>
                  <a:pt x="2459" y="901"/>
                </a:lnTo>
                <a:lnTo>
                  <a:pt x="2446" y="882"/>
                </a:lnTo>
                <a:lnTo>
                  <a:pt x="2431" y="863"/>
                </a:lnTo>
                <a:lnTo>
                  <a:pt x="2416" y="844"/>
                </a:lnTo>
                <a:lnTo>
                  <a:pt x="2408" y="834"/>
                </a:lnTo>
                <a:lnTo>
                  <a:pt x="2399" y="825"/>
                </a:lnTo>
                <a:lnTo>
                  <a:pt x="2383" y="809"/>
                </a:lnTo>
                <a:lnTo>
                  <a:pt x="2367" y="793"/>
                </a:lnTo>
                <a:lnTo>
                  <a:pt x="2351" y="778"/>
                </a:lnTo>
                <a:lnTo>
                  <a:pt x="2335" y="764"/>
                </a:lnTo>
                <a:lnTo>
                  <a:pt x="2318" y="750"/>
                </a:lnTo>
                <a:lnTo>
                  <a:pt x="2301" y="737"/>
                </a:lnTo>
                <a:lnTo>
                  <a:pt x="2285" y="725"/>
                </a:lnTo>
                <a:lnTo>
                  <a:pt x="2268" y="713"/>
                </a:lnTo>
                <a:lnTo>
                  <a:pt x="2250" y="702"/>
                </a:lnTo>
                <a:lnTo>
                  <a:pt x="2233" y="692"/>
                </a:lnTo>
                <a:lnTo>
                  <a:pt x="2215" y="682"/>
                </a:lnTo>
                <a:lnTo>
                  <a:pt x="2198" y="672"/>
                </a:lnTo>
                <a:lnTo>
                  <a:pt x="2180" y="664"/>
                </a:lnTo>
                <a:lnTo>
                  <a:pt x="2162" y="656"/>
                </a:lnTo>
                <a:lnTo>
                  <a:pt x="2145" y="648"/>
                </a:lnTo>
                <a:lnTo>
                  <a:pt x="2127" y="641"/>
                </a:lnTo>
                <a:lnTo>
                  <a:pt x="2109" y="635"/>
                </a:lnTo>
                <a:lnTo>
                  <a:pt x="2091" y="629"/>
                </a:lnTo>
                <a:lnTo>
                  <a:pt x="2072" y="624"/>
                </a:lnTo>
                <a:lnTo>
                  <a:pt x="2054" y="619"/>
                </a:lnTo>
                <a:lnTo>
                  <a:pt x="2036" y="615"/>
                </a:lnTo>
                <a:lnTo>
                  <a:pt x="2018" y="611"/>
                </a:lnTo>
                <a:lnTo>
                  <a:pt x="2000" y="608"/>
                </a:lnTo>
                <a:lnTo>
                  <a:pt x="1982" y="606"/>
                </a:lnTo>
                <a:lnTo>
                  <a:pt x="1964" y="603"/>
                </a:lnTo>
                <a:lnTo>
                  <a:pt x="1945" y="602"/>
                </a:lnTo>
                <a:lnTo>
                  <a:pt x="1927" y="601"/>
                </a:lnTo>
                <a:lnTo>
                  <a:pt x="1909" y="600"/>
                </a:lnTo>
                <a:lnTo>
                  <a:pt x="1891" y="600"/>
                </a:lnTo>
                <a:lnTo>
                  <a:pt x="1874" y="600"/>
                </a:lnTo>
                <a:lnTo>
                  <a:pt x="1856" y="600"/>
                </a:lnTo>
                <a:lnTo>
                  <a:pt x="1838" y="601"/>
                </a:lnTo>
                <a:lnTo>
                  <a:pt x="1849" y="609"/>
                </a:lnTo>
                <a:lnTo>
                  <a:pt x="1859" y="616"/>
                </a:lnTo>
                <a:lnTo>
                  <a:pt x="1878" y="631"/>
                </a:lnTo>
                <a:lnTo>
                  <a:pt x="1886" y="639"/>
                </a:lnTo>
                <a:lnTo>
                  <a:pt x="1895" y="647"/>
                </a:lnTo>
                <a:lnTo>
                  <a:pt x="1903" y="654"/>
                </a:lnTo>
                <a:lnTo>
                  <a:pt x="1910" y="662"/>
                </a:lnTo>
                <a:lnTo>
                  <a:pt x="1924" y="678"/>
                </a:lnTo>
                <a:lnTo>
                  <a:pt x="1930" y="686"/>
                </a:lnTo>
                <a:lnTo>
                  <a:pt x="1936" y="694"/>
                </a:lnTo>
                <a:lnTo>
                  <a:pt x="1941" y="703"/>
                </a:lnTo>
                <a:lnTo>
                  <a:pt x="1946" y="711"/>
                </a:lnTo>
                <a:lnTo>
                  <a:pt x="1955" y="727"/>
                </a:lnTo>
                <a:lnTo>
                  <a:pt x="1962" y="743"/>
                </a:lnTo>
                <a:lnTo>
                  <a:pt x="1965" y="752"/>
                </a:lnTo>
                <a:lnTo>
                  <a:pt x="1968" y="760"/>
                </a:lnTo>
                <a:lnTo>
                  <a:pt x="1970" y="768"/>
                </a:lnTo>
                <a:lnTo>
                  <a:pt x="1972" y="776"/>
                </a:lnTo>
                <a:lnTo>
                  <a:pt x="1975" y="792"/>
                </a:lnTo>
                <a:lnTo>
                  <a:pt x="1977" y="808"/>
                </a:lnTo>
                <a:lnTo>
                  <a:pt x="1977" y="815"/>
                </a:lnTo>
                <a:lnTo>
                  <a:pt x="1977" y="823"/>
                </a:lnTo>
                <a:lnTo>
                  <a:pt x="1976" y="831"/>
                </a:lnTo>
                <a:lnTo>
                  <a:pt x="1976" y="838"/>
                </a:lnTo>
                <a:lnTo>
                  <a:pt x="1975" y="846"/>
                </a:lnTo>
                <a:lnTo>
                  <a:pt x="1974" y="853"/>
                </a:lnTo>
                <a:lnTo>
                  <a:pt x="1970" y="868"/>
                </a:lnTo>
                <a:lnTo>
                  <a:pt x="1968" y="875"/>
                </a:lnTo>
                <a:lnTo>
                  <a:pt x="1966" y="882"/>
                </a:lnTo>
                <a:lnTo>
                  <a:pt x="1960" y="895"/>
                </a:lnTo>
                <a:lnTo>
                  <a:pt x="1954" y="908"/>
                </a:lnTo>
                <a:lnTo>
                  <a:pt x="1946" y="920"/>
                </a:lnTo>
                <a:lnTo>
                  <a:pt x="1938" y="931"/>
                </a:lnTo>
                <a:lnTo>
                  <a:pt x="1928" y="941"/>
                </a:lnTo>
                <a:lnTo>
                  <a:pt x="1918" y="951"/>
                </a:lnTo>
                <a:lnTo>
                  <a:pt x="1907" y="960"/>
                </a:lnTo>
                <a:lnTo>
                  <a:pt x="1895" y="967"/>
                </a:lnTo>
                <a:lnTo>
                  <a:pt x="1889" y="971"/>
                </a:lnTo>
                <a:lnTo>
                  <a:pt x="1882" y="974"/>
                </a:lnTo>
                <a:lnTo>
                  <a:pt x="1876" y="977"/>
                </a:lnTo>
                <a:lnTo>
                  <a:pt x="1869" y="980"/>
                </a:lnTo>
                <a:lnTo>
                  <a:pt x="1862" y="982"/>
                </a:lnTo>
                <a:lnTo>
                  <a:pt x="1855" y="984"/>
                </a:lnTo>
                <a:lnTo>
                  <a:pt x="1841" y="987"/>
                </a:lnTo>
                <a:lnTo>
                  <a:pt x="1826" y="989"/>
                </a:lnTo>
                <a:lnTo>
                  <a:pt x="1810" y="990"/>
                </a:lnTo>
                <a:lnTo>
                  <a:pt x="1789" y="989"/>
                </a:lnTo>
                <a:lnTo>
                  <a:pt x="1778" y="988"/>
                </a:lnTo>
                <a:lnTo>
                  <a:pt x="1768" y="987"/>
                </a:lnTo>
                <a:lnTo>
                  <a:pt x="1758" y="985"/>
                </a:lnTo>
                <a:lnTo>
                  <a:pt x="1749" y="983"/>
                </a:lnTo>
                <a:lnTo>
                  <a:pt x="1739" y="980"/>
                </a:lnTo>
                <a:lnTo>
                  <a:pt x="1730" y="978"/>
                </a:lnTo>
                <a:lnTo>
                  <a:pt x="1711" y="971"/>
                </a:lnTo>
                <a:lnTo>
                  <a:pt x="1702" y="968"/>
                </a:lnTo>
                <a:lnTo>
                  <a:pt x="1694" y="964"/>
                </a:lnTo>
                <a:lnTo>
                  <a:pt x="1676" y="955"/>
                </a:lnTo>
                <a:lnTo>
                  <a:pt x="1660" y="946"/>
                </a:lnTo>
                <a:lnTo>
                  <a:pt x="1643" y="936"/>
                </a:lnTo>
                <a:lnTo>
                  <a:pt x="1627" y="925"/>
                </a:lnTo>
                <a:lnTo>
                  <a:pt x="1611" y="913"/>
                </a:lnTo>
                <a:lnTo>
                  <a:pt x="1595" y="901"/>
                </a:lnTo>
                <a:lnTo>
                  <a:pt x="1563" y="875"/>
                </a:lnTo>
                <a:lnTo>
                  <a:pt x="1530" y="848"/>
                </a:lnTo>
                <a:lnTo>
                  <a:pt x="1496" y="822"/>
                </a:lnTo>
                <a:lnTo>
                  <a:pt x="1479" y="809"/>
                </a:lnTo>
                <a:lnTo>
                  <a:pt x="1461" y="797"/>
                </a:lnTo>
                <a:lnTo>
                  <a:pt x="1442" y="784"/>
                </a:lnTo>
                <a:lnTo>
                  <a:pt x="1422" y="773"/>
                </a:lnTo>
                <a:lnTo>
                  <a:pt x="1402" y="762"/>
                </a:lnTo>
                <a:lnTo>
                  <a:pt x="1381" y="751"/>
                </a:lnTo>
                <a:lnTo>
                  <a:pt x="1359" y="742"/>
                </a:lnTo>
                <a:lnTo>
                  <a:pt x="1335" y="733"/>
                </a:lnTo>
                <a:lnTo>
                  <a:pt x="1323" y="730"/>
                </a:lnTo>
                <a:lnTo>
                  <a:pt x="1311" y="726"/>
                </a:lnTo>
                <a:lnTo>
                  <a:pt x="1298" y="723"/>
                </a:lnTo>
                <a:lnTo>
                  <a:pt x="1285" y="720"/>
                </a:lnTo>
                <a:lnTo>
                  <a:pt x="1272" y="717"/>
                </a:lnTo>
                <a:lnTo>
                  <a:pt x="1259" y="714"/>
                </a:lnTo>
                <a:lnTo>
                  <a:pt x="1245" y="712"/>
                </a:lnTo>
                <a:lnTo>
                  <a:pt x="1230" y="711"/>
                </a:lnTo>
                <a:lnTo>
                  <a:pt x="1216" y="709"/>
                </a:lnTo>
                <a:lnTo>
                  <a:pt x="1201" y="708"/>
                </a:lnTo>
                <a:lnTo>
                  <a:pt x="1185" y="708"/>
                </a:lnTo>
                <a:lnTo>
                  <a:pt x="1169" y="707"/>
                </a:lnTo>
                <a:lnTo>
                  <a:pt x="1155" y="708"/>
                </a:lnTo>
                <a:lnTo>
                  <a:pt x="1140" y="709"/>
                </a:lnTo>
                <a:lnTo>
                  <a:pt x="1126" y="710"/>
                </a:lnTo>
                <a:lnTo>
                  <a:pt x="1113" y="712"/>
                </a:lnTo>
                <a:lnTo>
                  <a:pt x="1099" y="714"/>
                </a:lnTo>
                <a:lnTo>
                  <a:pt x="1086" y="717"/>
                </a:lnTo>
                <a:lnTo>
                  <a:pt x="1073" y="720"/>
                </a:lnTo>
                <a:lnTo>
                  <a:pt x="1061" y="723"/>
                </a:lnTo>
                <a:lnTo>
                  <a:pt x="1038" y="731"/>
                </a:lnTo>
                <a:lnTo>
                  <a:pt x="1027" y="735"/>
                </a:lnTo>
                <a:lnTo>
                  <a:pt x="1016" y="740"/>
                </a:lnTo>
                <a:lnTo>
                  <a:pt x="996" y="750"/>
                </a:lnTo>
                <a:lnTo>
                  <a:pt x="979" y="760"/>
                </a:lnTo>
                <a:lnTo>
                  <a:pt x="997" y="763"/>
                </a:lnTo>
                <a:lnTo>
                  <a:pt x="1013" y="766"/>
                </a:lnTo>
                <a:lnTo>
                  <a:pt x="1029" y="771"/>
                </a:lnTo>
                <a:lnTo>
                  <a:pt x="1044" y="775"/>
                </a:lnTo>
                <a:lnTo>
                  <a:pt x="1059" y="781"/>
                </a:lnTo>
                <a:lnTo>
                  <a:pt x="1073" y="787"/>
                </a:lnTo>
                <a:lnTo>
                  <a:pt x="1086" y="794"/>
                </a:lnTo>
                <a:lnTo>
                  <a:pt x="1098" y="801"/>
                </a:lnTo>
                <a:lnTo>
                  <a:pt x="1110" y="809"/>
                </a:lnTo>
                <a:lnTo>
                  <a:pt x="1121" y="817"/>
                </a:lnTo>
                <a:lnTo>
                  <a:pt x="1131" y="826"/>
                </a:lnTo>
                <a:lnTo>
                  <a:pt x="1142" y="836"/>
                </a:lnTo>
                <a:lnTo>
                  <a:pt x="1151" y="846"/>
                </a:lnTo>
                <a:lnTo>
                  <a:pt x="1160" y="856"/>
                </a:lnTo>
                <a:lnTo>
                  <a:pt x="1169" y="868"/>
                </a:lnTo>
                <a:lnTo>
                  <a:pt x="1177" y="879"/>
                </a:lnTo>
                <a:lnTo>
                  <a:pt x="1185" y="890"/>
                </a:lnTo>
                <a:lnTo>
                  <a:pt x="1192" y="902"/>
                </a:lnTo>
                <a:lnTo>
                  <a:pt x="1200" y="914"/>
                </a:lnTo>
                <a:lnTo>
                  <a:pt x="1206" y="926"/>
                </a:lnTo>
                <a:lnTo>
                  <a:pt x="1219" y="952"/>
                </a:lnTo>
                <a:lnTo>
                  <a:pt x="1226" y="964"/>
                </a:lnTo>
                <a:lnTo>
                  <a:pt x="1232" y="978"/>
                </a:lnTo>
                <a:lnTo>
                  <a:pt x="1254" y="1031"/>
                </a:lnTo>
                <a:lnTo>
                  <a:pt x="1276" y="1085"/>
                </a:lnTo>
                <a:lnTo>
                  <a:pt x="1286" y="1105"/>
                </a:lnTo>
                <a:lnTo>
                  <a:pt x="1296" y="1125"/>
                </a:lnTo>
                <a:lnTo>
                  <a:pt x="1301" y="1134"/>
                </a:lnTo>
                <a:lnTo>
                  <a:pt x="1307" y="1143"/>
                </a:lnTo>
                <a:lnTo>
                  <a:pt x="1313" y="1152"/>
                </a:lnTo>
                <a:lnTo>
                  <a:pt x="1319" y="1161"/>
                </a:lnTo>
                <a:lnTo>
                  <a:pt x="1325" y="1169"/>
                </a:lnTo>
                <a:lnTo>
                  <a:pt x="1332" y="1177"/>
                </a:lnTo>
                <a:lnTo>
                  <a:pt x="1346" y="1193"/>
                </a:lnTo>
                <a:lnTo>
                  <a:pt x="1360" y="1207"/>
                </a:lnTo>
                <a:lnTo>
                  <a:pt x="1368" y="1214"/>
                </a:lnTo>
                <a:lnTo>
                  <a:pt x="1376" y="1221"/>
                </a:lnTo>
                <a:lnTo>
                  <a:pt x="1384" y="1227"/>
                </a:lnTo>
                <a:lnTo>
                  <a:pt x="1393" y="1233"/>
                </a:lnTo>
                <a:lnTo>
                  <a:pt x="1410" y="1245"/>
                </a:lnTo>
                <a:lnTo>
                  <a:pt x="1419" y="1251"/>
                </a:lnTo>
                <a:lnTo>
                  <a:pt x="1428" y="1256"/>
                </a:lnTo>
                <a:lnTo>
                  <a:pt x="1447" y="1266"/>
                </a:lnTo>
                <a:lnTo>
                  <a:pt x="1468" y="1275"/>
                </a:lnTo>
                <a:lnTo>
                  <a:pt x="1478" y="1279"/>
                </a:lnTo>
                <a:lnTo>
                  <a:pt x="1489" y="1283"/>
                </a:lnTo>
                <a:lnTo>
                  <a:pt x="1499" y="1287"/>
                </a:lnTo>
                <a:lnTo>
                  <a:pt x="1511" y="1291"/>
                </a:lnTo>
                <a:lnTo>
                  <a:pt x="1522" y="1295"/>
                </a:lnTo>
                <a:lnTo>
                  <a:pt x="1533" y="1298"/>
                </a:lnTo>
                <a:lnTo>
                  <a:pt x="1524" y="1303"/>
                </a:lnTo>
                <a:lnTo>
                  <a:pt x="1511" y="1308"/>
                </a:lnTo>
                <a:lnTo>
                  <a:pt x="1496" y="1313"/>
                </a:lnTo>
                <a:lnTo>
                  <a:pt x="1478" y="1317"/>
                </a:lnTo>
                <a:lnTo>
                  <a:pt x="1469" y="1319"/>
                </a:lnTo>
                <a:lnTo>
                  <a:pt x="1458" y="1321"/>
                </a:lnTo>
                <a:lnTo>
                  <a:pt x="1448" y="1323"/>
                </a:lnTo>
                <a:lnTo>
                  <a:pt x="1437" y="1324"/>
                </a:lnTo>
                <a:lnTo>
                  <a:pt x="1413" y="1326"/>
                </a:lnTo>
                <a:lnTo>
                  <a:pt x="1401" y="1327"/>
                </a:lnTo>
                <a:lnTo>
                  <a:pt x="1388" y="1327"/>
                </a:lnTo>
                <a:lnTo>
                  <a:pt x="1374" y="1326"/>
                </a:lnTo>
                <a:lnTo>
                  <a:pt x="1360" y="1326"/>
                </a:lnTo>
                <a:lnTo>
                  <a:pt x="1346" y="1325"/>
                </a:lnTo>
                <a:lnTo>
                  <a:pt x="1333" y="1323"/>
                </a:lnTo>
                <a:lnTo>
                  <a:pt x="1320" y="1321"/>
                </a:lnTo>
                <a:lnTo>
                  <a:pt x="1307" y="1319"/>
                </a:lnTo>
                <a:lnTo>
                  <a:pt x="1295" y="1316"/>
                </a:lnTo>
                <a:lnTo>
                  <a:pt x="1282" y="1313"/>
                </a:lnTo>
                <a:lnTo>
                  <a:pt x="1270" y="1309"/>
                </a:lnTo>
                <a:lnTo>
                  <a:pt x="1258" y="1305"/>
                </a:lnTo>
                <a:lnTo>
                  <a:pt x="1246" y="1300"/>
                </a:lnTo>
                <a:lnTo>
                  <a:pt x="1235" y="1296"/>
                </a:lnTo>
                <a:lnTo>
                  <a:pt x="1223" y="1291"/>
                </a:lnTo>
                <a:lnTo>
                  <a:pt x="1212" y="1285"/>
                </a:lnTo>
                <a:lnTo>
                  <a:pt x="1201" y="1279"/>
                </a:lnTo>
                <a:lnTo>
                  <a:pt x="1189" y="1273"/>
                </a:lnTo>
                <a:lnTo>
                  <a:pt x="1168" y="1260"/>
                </a:lnTo>
                <a:lnTo>
                  <a:pt x="1146" y="1245"/>
                </a:lnTo>
                <a:lnTo>
                  <a:pt x="1125" y="1229"/>
                </a:lnTo>
                <a:lnTo>
                  <a:pt x="1105" y="1213"/>
                </a:lnTo>
                <a:lnTo>
                  <a:pt x="1084" y="1195"/>
                </a:lnTo>
                <a:lnTo>
                  <a:pt x="1064" y="1176"/>
                </a:lnTo>
                <a:lnTo>
                  <a:pt x="1044" y="1156"/>
                </a:lnTo>
                <a:lnTo>
                  <a:pt x="1023" y="1136"/>
                </a:lnTo>
                <a:lnTo>
                  <a:pt x="1005" y="1117"/>
                </a:lnTo>
                <a:lnTo>
                  <a:pt x="987" y="1099"/>
                </a:lnTo>
                <a:lnTo>
                  <a:pt x="968" y="1082"/>
                </a:lnTo>
                <a:lnTo>
                  <a:pt x="949" y="1065"/>
                </a:lnTo>
                <a:lnTo>
                  <a:pt x="929" y="1048"/>
                </a:lnTo>
                <a:lnTo>
                  <a:pt x="919" y="1040"/>
                </a:lnTo>
                <a:lnTo>
                  <a:pt x="907" y="1032"/>
                </a:lnTo>
                <a:lnTo>
                  <a:pt x="886" y="1017"/>
                </a:lnTo>
                <a:lnTo>
                  <a:pt x="875" y="1010"/>
                </a:lnTo>
                <a:lnTo>
                  <a:pt x="864" y="1004"/>
                </a:lnTo>
                <a:lnTo>
                  <a:pt x="852" y="997"/>
                </a:lnTo>
                <a:lnTo>
                  <a:pt x="840" y="991"/>
                </a:lnTo>
                <a:lnTo>
                  <a:pt x="816" y="979"/>
                </a:lnTo>
                <a:lnTo>
                  <a:pt x="804" y="974"/>
                </a:lnTo>
                <a:lnTo>
                  <a:pt x="791" y="969"/>
                </a:lnTo>
                <a:lnTo>
                  <a:pt x="778" y="965"/>
                </a:lnTo>
                <a:lnTo>
                  <a:pt x="764" y="961"/>
                </a:lnTo>
                <a:lnTo>
                  <a:pt x="750" y="957"/>
                </a:lnTo>
                <a:lnTo>
                  <a:pt x="736" y="954"/>
                </a:lnTo>
                <a:lnTo>
                  <a:pt x="721" y="951"/>
                </a:lnTo>
                <a:lnTo>
                  <a:pt x="707" y="949"/>
                </a:lnTo>
                <a:lnTo>
                  <a:pt x="691" y="947"/>
                </a:lnTo>
                <a:lnTo>
                  <a:pt x="676" y="946"/>
                </a:lnTo>
                <a:lnTo>
                  <a:pt x="660" y="945"/>
                </a:lnTo>
                <a:lnTo>
                  <a:pt x="643" y="945"/>
                </a:lnTo>
                <a:lnTo>
                  <a:pt x="627" y="945"/>
                </a:lnTo>
                <a:lnTo>
                  <a:pt x="611" y="946"/>
                </a:lnTo>
                <a:lnTo>
                  <a:pt x="596" y="947"/>
                </a:lnTo>
                <a:lnTo>
                  <a:pt x="582" y="949"/>
                </a:lnTo>
                <a:lnTo>
                  <a:pt x="568" y="952"/>
                </a:lnTo>
                <a:lnTo>
                  <a:pt x="554" y="954"/>
                </a:lnTo>
                <a:lnTo>
                  <a:pt x="530" y="961"/>
                </a:lnTo>
                <a:lnTo>
                  <a:pt x="519" y="964"/>
                </a:lnTo>
                <a:lnTo>
                  <a:pt x="509" y="968"/>
                </a:lnTo>
                <a:lnTo>
                  <a:pt x="499" y="971"/>
                </a:lnTo>
                <a:lnTo>
                  <a:pt x="490" y="975"/>
                </a:lnTo>
                <a:lnTo>
                  <a:pt x="476" y="982"/>
                </a:lnTo>
                <a:lnTo>
                  <a:pt x="465" y="988"/>
                </a:lnTo>
                <a:lnTo>
                  <a:pt x="474" y="990"/>
                </a:lnTo>
                <a:lnTo>
                  <a:pt x="484" y="992"/>
                </a:lnTo>
                <a:lnTo>
                  <a:pt x="504" y="996"/>
                </a:lnTo>
                <a:lnTo>
                  <a:pt x="524" y="1001"/>
                </a:lnTo>
                <a:lnTo>
                  <a:pt x="544" y="1008"/>
                </a:lnTo>
                <a:lnTo>
                  <a:pt x="565" y="1015"/>
                </a:lnTo>
                <a:lnTo>
                  <a:pt x="585" y="1024"/>
                </a:lnTo>
                <a:lnTo>
                  <a:pt x="604" y="1033"/>
                </a:lnTo>
                <a:lnTo>
                  <a:pt x="623" y="1044"/>
                </a:lnTo>
                <a:lnTo>
                  <a:pt x="632" y="1049"/>
                </a:lnTo>
                <a:lnTo>
                  <a:pt x="640" y="1055"/>
                </a:lnTo>
                <a:lnTo>
                  <a:pt x="656" y="1068"/>
                </a:lnTo>
                <a:lnTo>
                  <a:pt x="664" y="1074"/>
                </a:lnTo>
                <a:lnTo>
                  <a:pt x="671" y="1081"/>
                </a:lnTo>
                <a:lnTo>
                  <a:pt x="677" y="1089"/>
                </a:lnTo>
                <a:lnTo>
                  <a:pt x="683" y="1096"/>
                </a:lnTo>
                <a:lnTo>
                  <a:pt x="686" y="1100"/>
                </a:lnTo>
                <a:lnTo>
                  <a:pt x="689" y="1104"/>
                </a:lnTo>
                <a:lnTo>
                  <a:pt x="693" y="1112"/>
                </a:lnTo>
                <a:lnTo>
                  <a:pt x="697" y="1120"/>
                </a:lnTo>
                <a:lnTo>
                  <a:pt x="701" y="1129"/>
                </a:lnTo>
                <a:lnTo>
                  <a:pt x="704" y="1137"/>
                </a:lnTo>
                <a:lnTo>
                  <a:pt x="706" y="1146"/>
                </a:lnTo>
                <a:lnTo>
                  <a:pt x="707" y="1156"/>
                </a:lnTo>
                <a:lnTo>
                  <a:pt x="707" y="1165"/>
                </a:lnTo>
                <a:lnTo>
                  <a:pt x="707" y="1173"/>
                </a:lnTo>
                <a:lnTo>
                  <a:pt x="706" y="1181"/>
                </a:lnTo>
                <a:lnTo>
                  <a:pt x="705" y="1189"/>
                </a:lnTo>
                <a:lnTo>
                  <a:pt x="703" y="1196"/>
                </a:lnTo>
                <a:lnTo>
                  <a:pt x="701" y="1202"/>
                </a:lnTo>
                <a:lnTo>
                  <a:pt x="698" y="1209"/>
                </a:lnTo>
                <a:lnTo>
                  <a:pt x="694" y="1215"/>
                </a:lnTo>
                <a:lnTo>
                  <a:pt x="691" y="1220"/>
                </a:lnTo>
                <a:lnTo>
                  <a:pt x="687" y="1225"/>
                </a:lnTo>
                <a:lnTo>
                  <a:pt x="682" y="1230"/>
                </a:lnTo>
                <a:lnTo>
                  <a:pt x="677" y="1234"/>
                </a:lnTo>
                <a:lnTo>
                  <a:pt x="672" y="1238"/>
                </a:lnTo>
                <a:lnTo>
                  <a:pt x="667" y="1242"/>
                </a:lnTo>
                <a:lnTo>
                  <a:pt x="661" y="1245"/>
                </a:lnTo>
                <a:lnTo>
                  <a:pt x="655" y="1247"/>
                </a:lnTo>
                <a:lnTo>
                  <a:pt x="648" y="1249"/>
                </a:lnTo>
                <a:lnTo>
                  <a:pt x="642" y="1250"/>
                </a:lnTo>
                <a:lnTo>
                  <a:pt x="635" y="1251"/>
                </a:lnTo>
                <a:lnTo>
                  <a:pt x="628" y="1252"/>
                </a:lnTo>
                <a:lnTo>
                  <a:pt x="621" y="1251"/>
                </a:lnTo>
                <a:lnTo>
                  <a:pt x="614" y="1251"/>
                </a:lnTo>
                <a:lnTo>
                  <a:pt x="606" y="1249"/>
                </a:lnTo>
                <a:lnTo>
                  <a:pt x="599" y="1247"/>
                </a:lnTo>
                <a:lnTo>
                  <a:pt x="591" y="1245"/>
                </a:lnTo>
                <a:lnTo>
                  <a:pt x="583" y="1242"/>
                </a:lnTo>
                <a:lnTo>
                  <a:pt x="576" y="1238"/>
                </a:lnTo>
                <a:lnTo>
                  <a:pt x="568" y="1234"/>
                </a:lnTo>
                <a:lnTo>
                  <a:pt x="560" y="1229"/>
                </a:lnTo>
                <a:lnTo>
                  <a:pt x="552" y="1224"/>
                </a:lnTo>
                <a:lnTo>
                  <a:pt x="545" y="1217"/>
                </a:lnTo>
                <a:lnTo>
                  <a:pt x="537" y="1210"/>
                </a:lnTo>
                <a:lnTo>
                  <a:pt x="529" y="1203"/>
                </a:lnTo>
                <a:lnTo>
                  <a:pt x="521" y="1194"/>
                </a:lnTo>
                <a:lnTo>
                  <a:pt x="512" y="1185"/>
                </a:lnTo>
                <a:lnTo>
                  <a:pt x="503" y="1177"/>
                </a:lnTo>
                <a:lnTo>
                  <a:pt x="494" y="1169"/>
                </a:lnTo>
                <a:lnTo>
                  <a:pt x="485" y="1161"/>
                </a:lnTo>
                <a:lnTo>
                  <a:pt x="476" y="1153"/>
                </a:lnTo>
                <a:lnTo>
                  <a:pt x="456" y="1137"/>
                </a:lnTo>
                <a:lnTo>
                  <a:pt x="436" y="1123"/>
                </a:lnTo>
                <a:lnTo>
                  <a:pt x="415" y="1109"/>
                </a:lnTo>
                <a:lnTo>
                  <a:pt x="404" y="1103"/>
                </a:lnTo>
                <a:lnTo>
                  <a:pt x="393" y="1096"/>
                </a:lnTo>
                <a:lnTo>
                  <a:pt x="371" y="1085"/>
                </a:lnTo>
                <a:lnTo>
                  <a:pt x="359" y="1079"/>
                </a:lnTo>
                <a:lnTo>
                  <a:pt x="348" y="1074"/>
                </a:lnTo>
                <a:lnTo>
                  <a:pt x="336" y="1069"/>
                </a:lnTo>
                <a:lnTo>
                  <a:pt x="324" y="1065"/>
                </a:lnTo>
                <a:lnTo>
                  <a:pt x="312" y="1061"/>
                </a:lnTo>
                <a:lnTo>
                  <a:pt x="300" y="1057"/>
                </a:lnTo>
                <a:lnTo>
                  <a:pt x="288" y="1053"/>
                </a:lnTo>
                <a:lnTo>
                  <a:pt x="276" y="1050"/>
                </a:lnTo>
                <a:lnTo>
                  <a:pt x="250" y="1045"/>
                </a:lnTo>
                <a:lnTo>
                  <a:pt x="238" y="1042"/>
                </a:lnTo>
                <a:lnTo>
                  <a:pt x="225" y="1041"/>
                </a:lnTo>
                <a:lnTo>
                  <a:pt x="212" y="1039"/>
                </a:lnTo>
                <a:lnTo>
                  <a:pt x="198" y="1038"/>
                </a:lnTo>
                <a:lnTo>
                  <a:pt x="172" y="1037"/>
                </a:lnTo>
                <a:lnTo>
                  <a:pt x="159" y="1038"/>
                </a:lnTo>
                <a:lnTo>
                  <a:pt x="145" y="1038"/>
                </a:lnTo>
                <a:lnTo>
                  <a:pt x="132" y="1040"/>
                </a:lnTo>
                <a:lnTo>
                  <a:pt x="119" y="1041"/>
                </a:lnTo>
                <a:lnTo>
                  <a:pt x="107" y="1044"/>
                </a:lnTo>
                <a:lnTo>
                  <a:pt x="94" y="1046"/>
                </a:lnTo>
                <a:lnTo>
                  <a:pt x="82" y="1049"/>
                </a:lnTo>
                <a:lnTo>
                  <a:pt x="71" y="1052"/>
                </a:lnTo>
                <a:lnTo>
                  <a:pt x="60" y="1056"/>
                </a:lnTo>
                <a:lnTo>
                  <a:pt x="49" y="1060"/>
                </a:lnTo>
                <a:lnTo>
                  <a:pt x="39" y="1064"/>
                </a:lnTo>
                <a:lnTo>
                  <a:pt x="30" y="1069"/>
                </a:lnTo>
                <a:lnTo>
                  <a:pt x="21" y="1074"/>
                </a:lnTo>
                <a:lnTo>
                  <a:pt x="13" y="1079"/>
                </a:lnTo>
                <a:lnTo>
                  <a:pt x="6" y="1084"/>
                </a:lnTo>
                <a:lnTo>
                  <a:pt x="3" y="1087"/>
                </a:lnTo>
                <a:lnTo>
                  <a:pt x="0" y="1089"/>
                </a:lnTo>
                <a:lnTo>
                  <a:pt x="16" y="1091"/>
                </a:lnTo>
                <a:lnTo>
                  <a:pt x="31" y="1094"/>
                </a:lnTo>
                <a:lnTo>
                  <a:pt x="46" y="1097"/>
                </a:lnTo>
                <a:lnTo>
                  <a:pt x="61" y="1101"/>
                </a:lnTo>
                <a:lnTo>
                  <a:pt x="75" y="1105"/>
                </a:lnTo>
                <a:lnTo>
                  <a:pt x="89" y="1110"/>
                </a:lnTo>
                <a:lnTo>
                  <a:pt x="102" y="1115"/>
                </a:lnTo>
                <a:lnTo>
                  <a:pt x="116" y="1121"/>
                </a:lnTo>
                <a:lnTo>
                  <a:pt x="129" y="1128"/>
                </a:lnTo>
                <a:lnTo>
                  <a:pt x="141" y="1135"/>
                </a:lnTo>
                <a:lnTo>
                  <a:pt x="154" y="1143"/>
                </a:lnTo>
                <a:lnTo>
                  <a:pt x="166" y="1151"/>
                </a:lnTo>
                <a:lnTo>
                  <a:pt x="178" y="1160"/>
                </a:lnTo>
                <a:lnTo>
                  <a:pt x="189" y="1170"/>
                </a:lnTo>
                <a:lnTo>
                  <a:pt x="201" y="1180"/>
                </a:lnTo>
                <a:lnTo>
                  <a:pt x="212" y="1191"/>
                </a:lnTo>
                <a:lnTo>
                  <a:pt x="223" y="1203"/>
                </a:lnTo>
                <a:lnTo>
                  <a:pt x="234" y="1215"/>
                </a:lnTo>
                <a:lnTo>
                  <a:pt x="245" y="1228"/>
                </a:lnTo>
                <a:lnTo>
                  <a:pt x="255" y="1242"/>
                </a:lnTo>
                <a:lnTo>
                  <a:pt x="266" y="1256"/>
                </a:lnTo>
                <a:lnTo>
                  <a:pt x="276" y="1271"/>
                </a:lnTo>
                <a:lnTo>
                  <a:pt x="296" y="1303"/>
                </a:lnTo>
                <a:lnTo>
                  <a:pt x="307" y="1320"/>
                </a:lnTo>
                <a:lnTo>
                  <a:pt x="316" y="1338"/>
                </a:lnTo>
                <a:lnTo>
                  <a:pt x="326" y="1357"/>
                </a:lnTo>
                <a:lnTo>
                  <a:pt x="336" y="1376"/>
                </a:lnTo>
                <a:lnTo>
                  <a:pt x="356" y="1417"/>
                </a:lnTo>
                <a:lnTo>
                  <a:pt x="376" y="1461"/>
                </a:lnTo>
                <a:lnTo>
                  <a:pt x="387" y="1487"/>
                </a:lnTo>
                <a:lnTo>
                  <a:pt x="399" y="1512"/>
                </a:lnTo>
                <a:lnTo>
                  <a:pt x="412" y="1537"/>
                </a:lnTo>
                <a:lnTo>
                  <a:pt x="426" y="1561"/>
                </a:lnTo>
                <a:lnTo>
                  <a:pt x="442" y="1584"/>
                </a:lnTo>
                <a:lnTo>
                  <a:pt x="450" y="1595"/>
                </a:lnTo>
                <a:lnTo>
                  <a:pt x="458" y="1606"/>
                </a:lnTo>
                <a:lnTo>
                  <a:pt x="467" y="1616"/>
                </a:lnTo>
                <a:lnTo>
                  <a:pt x="477" y="1627"/>
                </a:lnTo>
                <a:lnTo>
                  <a:pt x="486" y="1637"/>
                </a:lnTo>
                <a:lnTo>
                  <a:pt x="496" y="1646"/>
                </a:lnTo>
                <a:lnTo>
                  <a:pt x="507" y="1655"/>
                </a:lnTo>
                <a:lnTo>
                  <a:pt x="518" y="1664"/>
                </a:lnTo>
                <a:lnTo>
                  <a:pt x="529" y="1672"/>
                </a:lnTo>
                <a:lnTo>
                  <a:pt x="542" y="1680"/>
                </a:lnTo>
                <a:lnTo>
                  <a:pt x="554" y="1688"/>
                </a:lnTo>
                <a:lnTo>
                  <a:pt x="567" y="1694"/>
                </a:lnTo>
                <a:lnTo>
                  <a:pt x="581" y="1701"/>
                </a:lnTo>
                <a:lnTo>
                  <a:pt x="595" y="1707"/>
                </a:lnTo>
                <a:lnTo>
                  <a:pt x="610" y="1712"/>
                </a:lnTo>
                <a:lnTo>
                  <a:pt x="618" y="1714"/>
                </a:lnTo>
                <a:lnTo>
                  <a:pt x="625" y="1716"/>
                </a:lnTo>
                <a:lnTo>
                  <a:pt x="641" y="1720"/>
                </a:lnTo>
                <a:lnTo>
                  <a:pt x="658" y="1724"/>
                </a:lnTo>
                <a:lnTo>
                  <a:pt x="676" y="1726"/>
                </a:lnTo>
                <a:lnTo>
                  <a:pt x="694" y="1728"/>
                </a:lnTo>
                <a:lnTo>
                  <a:pt x="713" y="1730"/>
                </a:lnTo>
                <a:lnTo>
                  <a:pt x="732" y="1730"/>
                </a:lnTo>
                <a:lnTo>
                  <a:pt x="751" y="1730"/>
                </a:lnTo>
                <a:lnTo>
                  <a:pt x="770" y="1729"/>
                </a:lnTo>
                <a:lnTo>
                  <a:pt x="811" y="1725"/>
                </a:lnTo>
                <a:lnTo>
                  <a:pt x="853" y="1721"/>
                </a:lnTo>
                <a:lnTo>
                  <a:pt x="874" y="1719"/>
                </a:lnTo>
                <a:lnTo>
                  <a:pt x="896" y="1718"/>
                </a:lnTo>
                <a:lnTo>
                  <a:pt x="917" y="1718"/>
                </a:lnTo>
                <a:lnTo>
                  <a:pt x="939" y="1719"/>
                </a:lnTo>
                <a:lnTo>
                  <a:pt x="949" y="1720"/>
                </a:lnTo>
                <a:lnTo>
                  <a:pt x="959" y="1721"/>
                </a:lnTo>
                <a:lnTo>
                  <a:pt x="969" y="1723"/>
                </a:lnTo>
                <a:lnTo>
                  <a:pt x="979" y="1725"/>
                </a:lnTo>
                <a:lnTo>
                  <a:pt x="988" y="1728"/>
                </a:lnTo>
                <a:lnTo>
                  <a:pt x="997" y="1731"/>
                </a:lnTo>
                <a:lnTo>
                  <a:pt x="1007" y="1735"/>
                </a:lnTo>
                <a:lnTo>
                  <a:pt x="1015" y="1739"/>
                </a:lnTo>
                <a:lnTo>
                  <a:pt x="1024" y="1744"/>
                </a:lnTo>
                <a:lnTo>
                  <a:pt x="1032" y="1750"/>
                </a:lnTo>
                <a:lnTo>
                  <a:pt x="1040" y="1756"/>
                </a:lnTo>
                <a:lnTo>
                  <a:pt x="1048" y="1763"/>
                </a:lnTo>
                <a:lnTo>
                  <a:pt x="1052" y="1766"/>
                </a:lnTo>
                <a:lnTo>
                  <a:pt x="1055" y="1770"/>
                </a:lnTo>
                <a:lnTo>
                  <a:pt x="1061" y="1777"/>
                </a:lnTo>
                <a:lnTo>
                  <a:pt x="1067" y="1784"/>
                </a:lnTo>
                <a:lnTo>
                  <a:pt x="1072" y="1791"/>
                </a:lnTo>
                <a:lnTo>
                  <a:pt x="1077" y="1799"/>
                </a:lnTo>
                <a:lnTo>
                  <a:pt x="1081" y="1806"/>
                </a:lnTo>
                <a:lnTo>
                  <a:pt x="1085" y="1814"/>
                </a:lnTo>
                <a:lnTo>
                  <a:pt x="1089" y="1822"/>
                </a:lnTo>
                <a:lnTo>
                  <a:pt x="1095" y="1837"/>
                </a:lnTo>
                <a:lnTo>
                  <a:pt x="1100" y="1853"/>
                </a:lnTo>
                <a:lnTo>
                  <a:pt x="1102" y="1861"/>
                </a:lnTo>
                <a:lnTo>
                  <a:pt x="1103" y="1869"/>
                </a:lnTo>
                <a:lnTo>
                  <a:pt x="1107" y="1885"/>
                </a:lnTo>
                <a:lnTo>
                  <a:pt x="1109" y="1901"/>
                </a:lnTo>
                <a:lnTo>
                  <a:pt x="1112" y="1917"/>
                </a:lnTo>
                <a:lnTo>
                  <a:pt x="1114" y="1933"/>
                </a:lnTo>
                <a:lnTo>
                  <a:pt x="1116" y="1949"/>
                </a:lnTo>
                <a:lnTo>
                  <a:pt x="1120" y="1965"/>
                </a:lnTo>
                <a:lnTo>
                  <a:pt x="1121" y="1973"/>
                </a:lnTo>
                <a:lnTo>
                  <a:pt x="1123" y="1980"/>
                </a:lnTo>
                <a:lnTo>
                  <a:pt x="1128" y="1995"/>
                </a:lnTo>
                <a:lnTo>
                  <a:pt x="1131" y="2003"/>
                </a:lnTo>
                <a:lnTo>
                  <a:pt x="1134" y="2010"/>
                </a:lnTo>
                <a:lnTo>
                  <a:pt x="1143" y="2028"/>
                </a:lnTo>
                <a:lnTo>
                  <a:pt x="1153" y="2045"/>
                </a:lnTo>
                <a:lnTo>
                  <a:pt x="1158" y="2053"/>
                </a:lnTo>
                <a:lnTo>
                  <a:pt x="1164" y="2060"/>
                </a:lnTo>
                <a:lnTo>
                  <a:pt x="1170" y="2068"/>
                </a:lnTo>
                <a:lnTo>
                  <a:pt x="1176" y="2075"/>
                </a:lnTo>
                <a:lnTo>
                  <a:pt x="1183" y="2082"/>
                </a:lnTo>
                <a:lnTo>
                  <a:pt x="1190" y="2088"/>
                </a:lnTo>
                <a:lnTo>
                  <a:pt x="1198" y="2095"/>
                </a:lnTo>
                <a:lnTo>
                  <a:pt x="1205" y="2101"/>
                </a:lnTo>
                <a:lnTo>
                  <a:pt x="1213" y="2107"/>
                </a:lnTo>
                <a:lnTo>
                  <a:pt x="1222" y="2112"/>
                </a:lnTo>
                <a:lnTo>
                  <a:pt x="1231" y="2117"/>
                </a:lnTo>
                <a:lnTo>
                  <a:pt x="1240" y="2122"/>
                </a:lnTo>
                <a:lnTo>
                  <a:pt x="1250" y="2127"/>
                </a:lnTo>
                <a:lnTo>
                  <a:pt x="1260" y="2132"/>
                </a:lnTo>
                <a:lnTo>
                  <a:pt x="1270" y="2136"/>
                </a:lnTo>
                <a:lnTo>
                  <a:pt x="1281" y="2140"/>
                </a:lnTo>
                <a:lnTo>
                  <a:pt x="1304" y="2147"/>
                </a:lnTo>
                <a:lnTo>
                  <a:pt x="1329" y="2153"/>
                </a:lnTo>
                <a:lnTo>
                  <a:pt x="1342" y="2156"/>
                </a:lnTo>
                <a:lnTo>
                  <a:pt x="1356" y="2158"/>
                </a:lnTo>
                <a:lnTo>
                  <a:pt x="1384" y="2163"/>
                </a:lnTo>
                <a:lnTo>
                  <a:pt x="1415" y="2166"/>
                </a:lnTo>
                <a:lnTo>
                  <a:pt x="1431" y="2167"/>
                </a:lnTo>
                <a:lnTo>
                  <a:pt x="1447" y="2168"/>
                </a:lnTo>
                <a:lnTo>
                  <a:pt x="1433" y="2179"/>
                </a:lnTo>
                <a:lnTo>
                  <a:pt x="1417" y="2189"/>
                </a:lnTo>
                <a:lnTo>
                  <a:pt x="1401" y="2198"/>
                </a:lnTo>
                <a:lnTo>
                  <a:pt x="1383" y="2205"/>
                </a:lnTo>
                <a:lnTo>
                  <a:pt x="1374" y="2209"/>
                </a:lnTo>
                <a:lnTo>
                  <a:pt x="1364" y="2212"/>
                </a:lnTo>
                <a:lnTo>
                  <a:pt x="1355" y="2215"/>
                </a:lnTo>
                <a:lnTo>
                  <a:pt x="1345" y="2218"/>
                </a:lnTo>
                <a:lnTo>
                  <a:pt x="1335" y="2220"/>
                </a:lnTo>
                <a:lnTo>
                  <a:pt x="1325" y="2222"/>
                </a:lnTo>
                <a:lnTo>
                  <a:pt x="1315" y="2224"/>
                </a:lnTo>
                <a:lnTo>
                  <a:pt x="1305" y="2226"/>
                </a:lnTo>
                <a:lnTo>
                  <a:pt x="1283" y="2229"/>
                </a:lnTo>
                <a:lnTo>
                  <a:pt x="1262" y="2231"/>
                </a:lnTo>
                <a:lnTo>
                  <a:pt x="1240" y="2231"/>
                </a:lnTo>
                <a:lnTo>
                  <a:pt x="1217" y="2231"/>
                </a:lnTo>
                <a:lnTo>
                  <a:pt x="1195" y="2231"/>
                </a:lnTo>
                <a:lnTo>
                  <a:pt x="1172" y="2229"/>
                </a:lnTo>
                <a:lnTo>
                  <a:pt x="1149" y="2227"/>
                </a:lnTo>
                <a:lnTo>
                  <a:pt x="1126" y="2223"/>
                </a:lnTo>
                <a:lnTo>
                  <a:pt x="1103" y="2220"/>
                </a:lnTo>
                <a:lnTo>
                  <a:pt x="1081" y="2215"/>
                </a:lnTo>
                <a:lnTo>
                  <a:pt x="1058" y="2210"/>
                </a:lnTo>
                <a:lnTo>
                  <a:pt x="1047" y="2207"/>
                </a:lnTo>
                <a:lnTo>
                  <a:pt x="1036" y="2204"/>
                </a:lnTo>
                <a:lnTo>
                  <a:pt x="1015" y="2197"/>
                </a:lnTo>
                <a:lnTo>
                  <a:pt x="993" y="2190"/>
                </a:lnTo>
                <a:lnTo>
                  <a:pt x="973" y="2182"/>
                </a:lnTo>
                <a:lnTo>
                  <a:pt x="953" y="2174"/>
                </a:lnTo>
                <a:lnTo>
                  <a:pt x="933" y="2165"/>
                </a:lnTo>
                <a:lnTo>
                  <a:pt x="914" y="2156"/>
                </a:lnTo>
                <a:lnTo>
                  <a:pt x="896" y="2146"/>
                </a:lnTo>
                <a:lnTo>
                  <a:pt x="880" y="2136"/>
                </a:lnTo>
                <a:lnTo>
                  <a:pt x="864" y="2125"/>
                </a:lnTo>
                <a:lnTo>
                  <a:pt x="850" y="2114"/>
                </a:lnTo>
                <a:lnTo>
                  <a:pt x="837" y="2103"/>
                </a:lnTo>
                <a:lnTo>
                  <a:pt x="830" y="2097"/>
                </a:lnTo>
                <a:lnTo>
                  <a:pt x="825" y="2091"/>
                </a:lnTo>
                <a:lnTo>
                  <a:pt x="826" y="2106"/>
                </a:lnTo>
                <a:lnTo>
                  <a:pt x="827" y="2121"/>
                </a:lnTo>
                <a:lnTo>
                  <a:pt x="830" y="2150"/>
                </a:lnTo>
                <a:lnTo>
                  <a:pt x="833" y="2165"/>
                </a:lnTo>
                <a:lnTo>
                  <a:pt x="835" y="2179"/>
                </a:lnTo>
                <a:lnTo>
                  <a:pt x="838" y="2193"/>
                </a:lnTo>
                <a:lnTo>
                  <a:pt x="842" y="2208"/>
                </a:lnTo>
                <a:lnTo>
                  <a:pt x="845" y="2222"/>
                </a:lnTo>
                <a:lnTo>
                  <a:pt x="849" y="2236"/>
                </a:lnTo>
                <a:lnTo>
                  <a:pt x="854" y="2249"/>
                </a:lnTo>
                <a:lnTo>
                  <a:pt x="858" y="2263"/>
                </a:lnTo>
                <a:lnTo>
                  <a:pt x="869" y="2290"/>
                </a:lnTo>
                <a:lnTo>
                  <a:pt x="881" y="2316"/>
                </a:lnTo>
                <a:lnTo>
                  <a:pt x="887" y="2329"/>
                </a:lnTo>
                <a:lnTo>
                  <a:pt x="894" y="2342"/>
                </a:lnTo>
                <a:lnTo>
                  <a:pt x="908" y="2367"/>
                </a:lnTo>
                <a:lnTo>
                  <a:pt x="916" y="2379"/>
                </a:lnTo>
                <a:lnTo>
                  <a:pt x="925" y="2390"/>
                </a:lnTo>
                <a:lnTo>
                  <a:pt x="934" y="2402"/>
                </a:lnTo>
                <a:lnTo>
                  <a:pt x="943" y="2413"/>
                </a:lnTo>
                <a:lnTo>
                  <a:pt x="952" y="2424"/>
                </a:lnTo>
                <a:lnTo>
                  <a:pt x="961" y="2435"/>
                </a:lnTo>
                <a:lnTo>
                  <a:pt x="971" y="2445"/>
                </a:lnTo>
                <a:lnTo>
                  <a:pt x="982" y="2456"/>
                </a:lnTo>
                <a:lnTo>
                  <a:pt x="992" y="2465"/>
                </a:lnTo>
                <a:lnTo>
                  <a:pt x="1003" y="2475"/>
                </a:lnTo>
                <a:lnTo>
                  <a:pt x="1015" y="2484"/>
                </a:lnTo>
                <a:lnTo>
                  <a:pt x="1026" y="2493"/>
                </a:lnTo>
                <a:lnTo>
                  <a:pt x="1038" y="2502"/>
                </a:lnTo>
                <a:lnTo>
                  <a:pt x="1051" y="2510"/>
                </a:lnTo>
                <a:lnTo>
                  <a:pt x="1063" y="2518"/>
                </a:lnTo>
                <a:lnTo>
                  <a:pt x="1076" y="2526"/>
                </a:lnTo>
                <a:lnTo>
                  <a:pt x="1090" y="2533"/>
                </a:lnTo>
                <a:lnTo>
                  <a:pt x="1104" y="2540"/>
                </a:lnTo>
                <a:lnTo>
                  <a:pt x="1118" y="2546"/>
                </a:lnTo>
                <a:lnTo>
                  <a:pt x="1132" y="2552"/>
                </a:lnTo>
                <a:lnTo>
                  <a:pt x="1147" y="2558"/>
                </a:lnTo>
                <a:lnTo>
                  <a:pt x="1162" y="2563"/>
                </a:lnTo>
                <a:lnTo>
                  <a:pt x="1178" y="2568"/>
                </a:lnTo>
                <a:lnTo>
                  <a:pt x="1194" y="2573"/>
                </a:lnTo>
                <a:lnTo>
                  <a:pt x="1210" y="2577"/>
                </a:lnTo>
                <a:lnTo>
                  <a:pt x="1227" y="2580"/>
                </a:lnTo>
                <a:lnTo>
                  <a:pt x="1243" y="2584"/>
                </a:lnTo>
                <a:lnTo>
                  <a:pt x="1261" y="2587"/>
                </a:lnTo>
                <a:lnTo>
                  <a:pt x="1278" y="2589"/>
                </a:lnTo>
                <a:lnTo>
                  <a:pt x="1297" y="2591"/>
                </a:lnTo>
                <a:lnTo>
                  <a:pt x="1315" y="2592"/>
                </a:lnTo>
                <a:lnTo>
                  <a:pt x="1334" y="2593"/>
                </a:lnTo>
                <a:lnTo>
                  <a:pt x="1353" y="2593"/>
                </a:lnTo>
                <a:lnTo>
                  <a:pt x="1372" y="2592"/>
                </a:lnTo>
                <a:lnTo>
                  <a:pt x="1412" y="2590"/>
                </a:lnTo>
                <a:lnTo>
                  <a:pt x="1433" y="2588"/>
                </a:lnTo>
                <a:lnTo>
                  <a:pt x="1454" y="2586"/>
                </a:lnTo>
                <a:lnTo>
                  <a:pt x="1475" y="2582"/>
                </a:lnTo>
                <a:lnTo>
                  <a:pt x="1496" y="2578"/>
                </a:lnTo>
                <a:lnTo>
                  <a:pt x="1518" y="2574"/>
                </a:lnTo>
                <a:lnTo>
                  <a:pt x="1541" y="2569"/>
                </a:lnTo>
                <a:lnTo>
                  <a:pt x="1563" y="2564"/>
                </a:lnTo>
                <a:lnTo>
                  <a:pt x="1586" y="2558"/>
                </a:lnTo>
                <a:lnTo>
                  <a:pt x="1602" y="2554"/>
                </a:lnTo>
                <a:lnTo>
                  <a:pt x="1618" y="2551"/>
                </a:lnTo>
                <a:lnTo>
                  <a:pt x="1632" y="2549"/>
                </a:lnTo>
                <a:lnTo>
                  <a:pt x="1646" y="2548"/>
                </a:lnTo>
                <a:lnTo>
                  <a:pt x="1660" y="2548"/>
                </a:lnTo>
                <a:lnTo>
                  <a:pt x="1666" y="2548"/>
                </a:lnTo>
                <a:lnTo>
                  <a:pt x="1673" y="2549"/>
                </a:lnTo>
                <a:lnTo>
                  <a:pt x="1679" y="2550"/>
                </a:lnTo>
                <a:lnTo>
                  <a:pt x="1685" y="2552"/>
                </a:lnTo>
                <a:lnTo>
                  <a:pt x="1697" y="2555"/>
                </a:lnTo>
                <a:lnTo>
                  <a:pt x="1702" y="2557"/>
                </a:lnTo>
                <a:lnTo>
                  <a:pt x="1708" y="2560"/>
                </a:lnTo>
                <a:lnTo>
                  <a:pt x="1713" y="2563"/>
                </a:lnTo>
                <a:lnTo>
                  <a:pt x="1718" y="2566"/>
                </a:lnTo>
                <a:lnTo>
                  <a:pt x="1723" y="2570"/>
                </a:lnTo>
                <a:lnTo>
                  <a:pt x="1728" y="2574"/>
                </a:lnTo>
                <a:lnTo>
                  <a:pt x="1733" y="2578"/>
                </a:lnTo>
                <a:lnTo>
                  <a:pt x="1737" y="2584"/>
                </a:lnTo>
                <a:lnTo>
                  <a:pt x="1741" y="2589"/>
                </a:lnTo>
                <a:lnTo>
                  <a:pt x="1746" y="2595"/>
                </a:lnTo>
                <a:lnTo>
                  <a:pt x="1750" y="2600"/>
                </a:lnTo>
                <a:lnTo>
                  <a:pt x="1753" y="2607"/>
                </a:lnTo>
                <a:lnTo>
                  <a:pt x="1761" y="2621"/>
                </a:lnTo>
                <a:lnTo>
                  <a:pt x="1764" y="2628"/>
                </a:lnTo>
                <a:lnTo>
                  <a:pt x="1767" y="2636"/>
                </a:lnTo>
                <a:lnTo>
                  <a:pt x="1772" y="2647"/>
                </a:lnTo>
                <a:lnTo>
                  <a:pt x="1776" y="2657"/>
                </a:lnTo>
                <a:lnTo>
                  <a:pt x="1782" y="2667"/>
                </a:lnTo>
                <a:lnTo>
                  <a:pt x="1787" y="2676"/>
                </a:lnTo>
                <a:lnTo>
                  <a:pt x="1793" y="2685"/>
                </a:lnTo>
                <a:lnTo>
                  <a:pt x="1799" y="2693"/>
                </a:lnTo>
                <a:lnTo>
                  <a:pt x="1805" y="2701"/>
                </a:lnTo>
                <a:lnTo>
                  <a:pt x="1812" y="2708"/>
                </a:lnTo>
                <a:lnTo>
                  <a:pt x="1819" y="2715"/>
                </a:lnTo>
                <a:lnTo>
                  <a:pt x="1826" y="2721"/>
                </a:lnTo>
                <a:lnTo>
                  <a:pt x="1833" y="2727"/>
                </a:lnTo>
                <a:lnTo>
                  <a:pt x="1841" y="2732"/>
                </a:lnTo>
                <a:lnTo>
                  <a:pt x="1849" y="2737"/>
                </a:lnTo>
                <a:lnTo>
                  <a:pt x="1857" y="2741"/>
                </a:lnTo>
                <a:lnTo>
                  <a:pt x="1874" y="2749"/>
                </a:lnTo>
                <a:lnTo>
                  <a:pt x="1891" y="2755"/>
                </a:lnTo>
                <a:lnTo>
                  <a:pt x="1909" y="2760"/>
                </a:lnTo>
                <a:lnTo>
                  <a:pt x="1918" y="2762"/>
                </a:lnTo>
                <a:lnTo>
                  <a:pt x="1927" y="2763"/>
                </a:lnTo>
                <a:lnTo>
                  <a:pt x="1936" y="2764"/>
                </a:lnTo>
                <a:lnTo>
                  <a:pt x="1946" y="2765"/>
                </a:lnTo>
                <a:lnTo>
                  <a:pt x="1965" y="2766"/>
                </a:lnTo>
                <a:lnTo>
                  <a:pt x="1984" y="2766"/>
                </a:lnTo>
                <a:lnTo>
                  <a:pt x="2003" y="2765"/>
                </a:lnTo>
                <a:lnTo>
                  <a:pt x="2022" y="2763"/>
                </a:lnTo>
                <a:lnTo>
                  <a:pt x="2065" y="2758"/>
                </a:lnTo>
                <a:lnTo>
                  <a:pt x="2085" y="2757"/>
                </a:lnTo>
                <a:lnTo>
                  <a:pt x="2105" y="2756"/>
                </a:lnTo>
                <a:lnTo>
                  <a:pt x="2144" y="2755"/>
                </a:lnTo>
                <a:lnTo>
                  <a:pt x="2162" y="2755"/>
                </a:lnTo>
                <a:lnTo>
                  <a:pt x="2181" y="2756"/>
                </a:lnTo>
                <a:lnTo>
                  <a:pt x="2198" y="2757"/>
                </a:lnTo>
                <a:lnTo>
                  <a:pt x="2216" y="2759"/>
                </a:lnTo>
                <a:lnTo>
                  <a:pt x="2233" y="2761"/>
                </a:lnTo>
                <a:lnTo>
                  <a:pt x="2249" y="2764"/>
                </a:lnTo>
                <a:lnTo>
                  <a:pt x="2265" y="2768"/>
                </a:lnTo>
                <a:lnTo>
                  <a:pt x="2281" y="2772"/>
                </a:lnTo>
                <a:lnTo>
                  <a:pt x="2297" y="2776"/>
                </a:lnTo>
                <a:lnTo>
                  <a:pt x="2312" y="2781"/>
                </a:lnTo>
                <a:lnTo>
                  <a:pt x="2327" y="2787"/>
                </a:lnTo>
                <a:lnTo>
                  <a:pt x="2341" y="2793"/>
                </a:lnTo>
                <a:lnTo>
                  <a:pt x="2356" y="2799"/>
                </a:lnTo>
                <a:lnTo>
                  <a:pt x="2370" y="2807"/>
                </a:lnTo>
                <a:lnTo>
                  <a:pt x="2384" y="2814"/>
                </a:lnTo>
                <a:lnTo>
                  <a:pt x="2398" y="2823"/>
                </a:lnTo>
                <a:lnTo>
                  <a:pt x="2411" y="2832"/>
                </a:lnTo>
                <a:lnTo>
                  <a:pt x="2425" y="2842"/>
                </a:lnTo>
                <a:lnTo>
                  <a:pt x="2438" y="2852"/>
                </a:lnTo>
                <a:lnTo>
                  <a:pt x="2451" y="2863"/>
                </a:lnTo>
                <a:lnTo>
                  <a:pt x="2464" y="2874"/>
                </a:lnTo>
                <a:lnTo>
                  <a:pt x="2477" y="2886"/>
                </a:lnTo>
                <a:lnTo>
                  <a:pt x="2489" y="2899"/>
                </a:lnTo>
                <a:lnTo>
                  <a:pt x="2502" y="2912"/>
                </a:lnTo>
                <a:lnTo>
                  <a:pt x="2515" y="2926"/>
                </a:lnTo>
                <a:lnTo>
                  <a:pt x="2527" y="2941"/>
                </a:lnTo>
                <a:lnTo>
                  <a:pt x="2529" y="2929"/>
                </a:lnTo>
                <a:lnTo>
                  <a:pt x="2529" y="2916"/>
                </a:lnTo>
                <a:lnTo>
                  <a:pt x="2530" y="2893"/>
                </a:lnTo>
                <a:lnTo>
                  <a:pt x="2530" y="2869"/>
                </a:lnTo>
                <a:lnTo>
                  <a:pt x="2530" y="2858"/>
                </a:lnTo>
                <a:lnTo>
                  <a:pt x="2529" y="2847"/>
                </a:lnTo>
                <a:lnTo>
                  <a:pt x="2526" y="2825"/>
                </a:lnTo>
                <a:lnTo>
                  <a:pt x="2523" y="2803"/>
                </a:lnTo>
                <a:lnTo>
                  <a:pt x="2521" y="2793"/>
                </a:lnTo>
                <a:lnTo>
                  <a:pt x="2518" y="2783"/>
                </a:lnTo>
                <a:lnTo>
                  <a:pt x="2513" y="2762"/>
                </a:lnTo>
                <a:lnTo>
                  <a:pt x="2507" y="2743"/>
                </a:lnTo>
                <a:lnTo>
                  <a:pt x="2500" y="2724"/>
                </a:lnTo>
                <a:lnTo>
                  <a:pt x="2492" y="2705"/>
                </a:lnTo>
                <a:lnTo>
                  <a:pt x="2483" y="2688"/>
                </a:lnTo>
                <a:lnTo>
                  <a:pt x="2474" y="2670"/>
                </a:lnTo>
                <a:lnTo>
                  <a:pt x="2464" y="2654"/>
                </a:lnTo>
                <a:lnTo>
                  <a:pt x="2454" y="2638"/>
                </a:lnTo>
                <a:lnTo>
                  <a:pt x="2443" y="2622"/>
                </a:lnTo>
                <a:lnTo>
                  <a:pt x="2432" y="2607"/>
                </a:lnTo>
                <a:lnTo>
                  <a:pt x="2421" y="2593"/>
                </a:lnTo>
                <a:lnTo>
                  <a:pt x="2409" y="2578"/>
                </a:lnTo>
                <a:lnTo>
                  <a:pt x="2397" y="2564"/>
                </a:lnTo>
                <a:lnTo>
                  <a:pt x="2384" y="2552"/>
                </a:lnTo>
                <a:lnTo>
                  <a:pt x="2372" y="2539"/>
                </a:lnTo>
                <a:lnTo>
                  <a:pt x="2359" y="2528"/>
                </a:lnTo>
                <a:lnTo>
                  <a:pt x="2346" y="2516"/>
                </a:lnTo>
                <a:lnTo>
                  <a:pt x="2333" y="2506"/>
                </a:lnTo>
                <a:lnTo>
                  <a:pt x="2321" y="2496"/>
                </a:lnTo>
                <a:lnTo>
                  <a:pt x="2308" y="2486"/>
                </a:lnTo>
                <a:lnTo>
                  <a:pt x="2296" y="2477"/>
                </a:lnTo>
                <a:lnTo>
                  <a:pt x="2271" y="2460"/>
                </a:lnTo>
                <a:lnTo>
                  <a:pt x="2248" y="2445"/>
                </a:lnTo>
                <a:lnTo>
                  <a:pt x="2238" y="2438"/>
                </a:lnTo>
                <a:lnTo>
                  <a:pt x="2228" y="2432"/>
                </a:lnTo>
                <a:lnTo>
                  <a:pt x="2210" y="2418"/>
                </a:lnTo>
                <a:lnTo>
                  <a:pt x="2195" y="2405"/>
                </a:lnTo>
                <a:lnTo>
                  <a:pt x="2181" y="2392"/>
                </a:lnTo>
                <a:lnTo>
                  <a:pt x="2169" y="2378"/>
                </a:lnTo>
                <a:lnTo>
                  <a:pt x="2164" y="2372"/>
                </a:lnTo>
                <a:lnTo>
                  <a:pt x="2159" y="2365"/>
                </a:lnTo>
                <a:lnTo>
                  <a:pt x="2151" y="2352"/>
                </a:lnTo>
                <a:lnTo>
                  <a:pt x="2143" y="2339"/>
                </a:lnTo>
                <a:lnTo>
                  <a:pt x="2140" y="2333"/>
                </a:lnTo>
                <a:lnTo>
                  <a:pt x="2138" y="2326"/>
                </a:lnTo>
                <a:lnTo>
                  <a:pt x="2133" y="2314"/>
                </a:lnTo>
                <a:lnTo>
                  <a:pt x="2129" y="2301"/>
                </a:lnTo>
                <a:lnTo>
                  <a:pt x="2127" y="2289"/>
                </a:lnTo>
                <a:lnTo>
                  <a:pt x="2125" y="2277"/>
                </a:lnTo>
                <a:lnTo>
                  <a:pt x="2124" y="2265"/>
                </a:lnTo>
                <a:lnTo>
                  <a:pt x="2123" y="2254"/>
                </a:lnTo>
                <a:lnTo>
                  <a:pt x="2122" y="2243"/>
                </a:lnTo>
                <a:lnTo>
                  <a:pt x="2130" y="2252"/>
                </a:lnTo>
                <a:lnTo>
                  <a:pt x="2138" y="2260"/>
                </a:lnTo>
                <a:lnTo>
                  <a:pt x="2146" y="2268"/>
                </a:lnTo>
                <a:lnTo>
                  <a:pt x="2154" y="2276"/>
                </a:lnTo>
                <a:lnTo>
                  <a:pt x="2163" y="2283"/>
                </a:lnTo>
                <a:lnTo>
                  <a:pt x="2171" y="2291"/>
                </a:lnTo>
                <a:lnTo>
                  <a:pt x="2188" y="2304"/>
                </a:lnTo>
                <a:lnTo>
                  <a:pt x="2197" y="2310"/>
                </a:lnTo>
                <a:lnTo>
                  <a:pt x="2206" y="2316"/>
                </a:lnTo>
                <a:lnTo>
                  <a:pt x="2215" y="2322"/>
                </a:lnTo>
                <a:lnTo>
                  <a:pt x="2224" y="2328"/>
                </a:lnTo>
                <a:lnTo>
                  <a:pt x="2243" y="2338"/>
                </a:lnTo>
                <a:lnTo>
                  <a:pt x="2262" y="2347"/>
                </a:lnTo>
                <a:lnTo>
                  <a:pt x="2281" y="2356"/>
                </a:lnTo>
                <a:lnTo>
                  <a:pt x="2300" y="2363"/>
                </a:lnTo>
                <a:lnTo>
                  <a:pt x="2320" y="2370"/>
                </a:lnTo>
                <a:lnTo>
                  <a:pt x="2340" y="2376"/>
                </a:lnTo>
                <a:lnTo>
                  <a:pt x="2361" y="2381"/>
                </a:lnTo>
                <a:lnTo>
                  <a:pt x="2381" y="2385"/>
                </a:lnTo>
                <a:lnTo>
                  <a:pt x="2391" y="2387"/>
                </a:lnTo>
                <a:lnTo>
                  <a:pt x="2402" y="2389"/>
                </a:lnTo>
                <a:lnTo>
                  <a:pt x="2423" y="2393"/>
                </a:lnTo>
                <a:lnTo>
                  <a:pt x="2458" y="2398"/>
                </a:lnTo>
                <a:lnTo>
                  <a:pt x="2492" y="2404"/>
                </a:lnTo>
                <a:lnTo>
                  <a:pt x="2509" y="2407"/>
                </a:lnTo>
                <a:lnTo>
                  <a:pt x="2525" y="2411"/>
                </a:lnTo>
                <a:lnTo>
                  <a:pt x="2541" y="2414"/>
                </a:lnTo>
                <a:lnTo>
                  <a:pt x="2556" y="2418"/>
                </a:lnTo>
                <a:lnTo>
                  <a:pt x="2572" y="2422"/>
                </a:lnTo>
                <a:lnTo>
                  <a:pt x="2587" y="2426"/>
                </a:lnTo>
                <a:lnTo>
                  <a:pt x="2601" y="2431"/>
                </a:lnTo>
                <a:lnTo>
                  <a:pt x="2615" y="2435"/>
                </a:lnTo>
                <a:lnTo>
                  <a:pt x="2643" y="2445"/>
                </a:lnTo>
                <a:lnTo>
                  <a:pt x="2669" y="2456"/>
                </a:lnTo>
                <a:lnTo>
                  <a:pt x="2693" y="2467"/>
                </a:lnTo>
                <a:lnTo>
                  <a:pt x="2717" y="2480"/>
                </a:lnTo>
                <a:lnTo>
                  <a:pt x="2728" y="2487"/>
                </a:lnTo>
                <a:lnTo>
                  <a:pt x="2738" y="2493"/>
                </a:lnTo>
                <a:lnTo>
                  <a:pt x="2749" y="2501"/>
                </a:lnTo>
                <a:lnTo>
                  <a:pt x="2760" y="2508"/>
                </a:lnTo>
                <a:lnTo>
                  <a:pt x="2779" y="2523"/>
                </a:lnTo>
                <a:lnTo>
                  <a:pt x="2788" y="2532"/>
                </a:lnTo>
                <a:lnTo>
                  <a:pt x="2796" y="2540"/>
                </a:lnTo>
                <a:lnTo>
                  <a:pt x="2804" y="2549"/>
                </a:lnTo>
                <a:lnTo>
                  <a:pt x="2812" y="2558"/>
                </a:lnTo>
                <a:lnTo>
                  <a:pt x="2819" y="2567"/>
                </a:lnTo>
                <a:lnTo>
                  <a:pt x="2826" y="2576"/>
                </a:lnTo>
                <a:lnTo>
                  <a:pt x="2827" y="2563"/>
                </a:lnTo>
                <a:lnTo>
                  <a:pt x="2827" y="2550"/>
                </a:lnTo>
                <a:lnTo>
                  <a:pt x="2827" y="2537"/>
                </a:lnTo>
                <a:lnTo>
                  <a:pt x="2827" y="2524"/>
                </a:lnTo>
                <a:lnTo>
                  <a:pt x="2826" y="2512"/>
                </a:lnTo>
                <a:lnTo>
                  <a:pt x="2824" y="2500"/>
                </a:lnTo>
                <a:lnTo>
                  <a:pt x="2822" y="2488"/>
                </a:lnTo>
                <a:lnTo>
                  <a:pt x="2820" y="2477"/>
                </a:lnTo>
                <a:lnTo>
                  <a:pt x="2818" y="2466"/>
                </a:lnTo>
                <a:lnTo>
                  <a:pt x="2815" y="2455"/>
                </a:lnTo>
                <a:lnTo>
                  <a:pt x="2811" y="2445"/>
                </a:lnTo>
                <a:lnTo>
                  <a:pt x="2808" y="2434"/>
                </a:lnTo>
                <a:lnTo>
                  <a:pt x="2804" y="2424"/>
                </a:lnTo>
                <a:lnTo>
                  <a:pt x="2800" y="2415"/>
                </a:lnTo>
                <a:lnTo>
                  <a:pt x="2790" y="2396"/>
                </a:lnTo>
                <a:lnTo>
                  <a:pt x="2780" y="2378"/>
                </a:lnTo>
                <a:lnTo>
                  <a:pt x="2769" y="2361"/>
                </a:lnTo>
                <a:lnTo>
                  <a:pt x="2757" y="2344"/>
                </a:lnTo>
                <a:lnTo>
                  <a:pt x="2743" y="2329"/>
                </a:lnTo>
                <a:lnTo>
                  <a:pt x="2736" y="2321"/>
                </a:lnTo>
                <a:lnTo>
                  <a:pt x="2729" y="2314"/>
                </a:lnTo>
                <a:lnTo>
                  <a:pt x="2715" y="2300"/>
                </a:lnTo>
                <a:lnTo>
                  <a:pt x="2701" y="2286"/>
                </a:lnTo>
                <a:lnTo>
                  <a:pt x="2686" y="2273"/>
                </a:lnTo>
                <a:lnTo>
                  <a:pt x="2657" y="2249"/>
                </a:lnTo>
                <a:lnTo>
                  <a:pt x="2627" y="2225"/>
                </a:lnTo>
                <a:lnTo>
                  <a:pt x="2599" y="2204"/>
                </a:lnTo>
                <a:lnTo>
                  <a:pt x="2573" y="2182"/>
                </a:lnTo>
                <a:lnTo>
                  <a:pt x="2560" y="2172"/>
                </a:lnTo>
                <a:lnTo>
                  <a:pt x="2549" y="2161"/>
                </a:lnTo>
                <a:lnTo>
                  <a:pt x="2538" y="2151"/>
                </a:lnTo>
                <a:lnTo>
                  <a:pt x="2529" y="2141"/>
                </a:lnTo>
                <a:lnTo>
                  <a:pt x="2525" y="2135"/>
                </a:lnTo>
                <a:lnTo>
                  <a:pt x="2521" y="2130"/>
                </a:lnTo>
                <a:lnTo>
                  <a:pt x="2513" y="2119"/>
                </a:lnTo>
                <a:lnTo>
                  <a:pt x="2508" y="2108"/>
                </a:lnTo>
                <a:lnTo>
                  <a:pt x="2505" y="2102"/>
                </a:lnTo>
                <a:lnTo>
                  <a:pt x="2503" y="2097"/>
                </a:lnTo>
                <a:lnTo>
                  <a:pt x="2538" y="2118"/>
                </a:lnTo>
                <a:lnTo>
                  <a:pt x="2555" y="2128"/>
                </a:lnTo>
                <a:lnTo>
                  <a:pt x="2572" y="2136"/>
                </a:lnTo>
                <a:lnTo>
                  <a:pt x="2588" y="2144"/>
                </a:lnTo>
                <a:lnTo>
                  <a:pt x="2604" y="2151"/>
                </a:lnTo>
                <a:lnTo>
                  <a:pt x="2620" y="2157"/>
                </a:lnTo>
                <a:lnTo>
                  <a:pt x="2636" y="2162"/>
                </a:lnTo>
                <a:lnTo>
                  <a:pt x="2651" y="2166"/>
                </a:lnTo>
                <a:lnTo>
                  <a:pt x="2667" y="2170"/>
                </a:lnTo>
                <a:lnTo>
                  <a:pt x="2684" y="2173"/>
                </a:lnTo>
                <a:lnTo>
                  <a:pt x="2700" y="2175"/>
                </a:lnTo>
                <a:lnTo>
                  <a:pt x="2717" y="2176"/>
                </a:lnTo>
                <a:lnTo>
                  <a:pt x="2734" y="2176"/>
                </a:lnTo>
                <a:lnTo>
                  <a:pt x="2752" y="2176"/>
                </a:lnTo>
                <a:lnTo>
                  <a:pt x="2772" y="2175"/>
                </a:lnTo>
                <a:lnTo>
                  <a:pt x="2797" y="2172"/>
                </a:lnTo>
                <a:lnTo>
                  <a:pt x="2823" y="2167"/>
                </a:lnTo>
                <a:lnTo>
                  <a:pt x="2849" y="2162"/>
                </a:lnTo>
                <a:lnTo>
                  <a:pt x="2876" y="2156"/>
                </a:lnTo>
                <a:lnTo>
                  <a:pt x="2903" y="2150"/>
                </a:lnTo>
                <a:lnTo>
                  <a:pt x="2930" y="2145"/>
                </a:lnTo>
                <a:lnTo>
                  <a:pt x="2958" y="2141"/>
                </a:lnTo>
                <a:lnTo>
                  <a:pt x="2971" y="2140"/>
                </a:lnTo>
                <a:lnTo>
                  <a:pt x="2985" y="2139"/>
                </a:lnTo>
                <a:lnTo>
                  <a:pt x="2998" y="2139"/>
                </a:lnTo>
                <a:lnTo>
                  <a:pt x="3012" y="2140"/>
                </a:lnTo>
                <a:lnTo>
                  <a:pt x="3025" y="2141"/>
                </a:lnTo>
                <a:lnTo>
                  <a:pt x="3039" y="2143"/>
                </a:lnTo>
                <a:lnTo>
                  <a:pt x="3052" y="2147"/>
                </a:lnTo>
                <a:lnTo>
                  <a:pt x="3065" y="2151"/>
                </a:lnTo>
                <a:lnTo>
                  <a:pt x="3078" y="2156"/>
                </a:lnTo>
                <a:lnTo>
                  <a:pt x="3091" y="2163"/>
                </a:lnTo>
                <a:lnTo>
                  <a:pt x="3097" y="2166"/>
                </a:lnTo>
                <a:lnTo>
                  <a:pt x="3104" y="2171"/>
                </a:lnTo>
                <a:lnTo>
                  <a:pt x="3110" y="2175"/>
                </a:lnTo>
                <a:lnTo>
                  <a:pt x="3116" y="2180"/>
                </a:lnTo>
                <a:lnTo>
                  <a:pt x="3129" y="2190"/>
                </a:lnTo>
                <a:lnTo>
                  <a:pt x="3141" y="2202"/>
                </a:lnTo>
                <a:lnTo>
                  <a:pt x="3153" y="2215"/>
                </a:lnTo>
                <a:lnTo>
                  <a:pt x="3159" y="2222"/>
                </a:lnTo>
                <a:lnTo>
                  <a:pt x="3165" y="2230"/>
                </a:lnTo>
                <a:lnTo>
                  <a:pt x="3171" y="2238"/>
                </a:lnTo>
                <a:lnTo>
                  <a:pt x="3176" y="2247"/>
                </a:lnTo>
                <a:lnTo>
                  <a:pt x="3188" y="2265"/>
                </a:lnTo>
                <a:lnTo>
                  <a:pt x="3202" y="2256"/>
                </a:lnTo>
                <a:lnTo>
                  <a:pt x="3217" y="2248"/>
                </a:lnTo>
                <a:lnTo>
                  <a:pt x="3232" y="2241"/>
                </a:lnTo>
                <a:lnTo>
                  <a:pt x="3247" y="2234"/>
                </a:lnTo>
                <a:lnTo>
                  <a:pt x="3263" y="2228"/>
                </a:lnTo>
                <a:lnTo>
                  <a:pt x="3278" y="2223"/>
                </a:lnTo>
                <a:lnTo>
                  <a:pt x="3294" y="2218"/>
                </a:lnTo>
                <a:lnTo>
                  <a:pt x="3310" y="2214"/>
                </a:lnTo>
                <a:lnTo>
                  <a:pt x="3326" y="2211"/>
                </a:lnTo>
                <a:lnTo>
                  <a:pt x="3342" y="2209"/>
                </a:lnTo>
                <a:lnTo>
                  <a:pt x="3358" y="2207"/>
                </a:lnTo>
                <a:lnTo>
                  <a:pt x="3374" y="2206"/>
                </a:lnTo>
                <a:lnTo>
                  <a:pt x="3406" y="2205"/>
                </a:lnTo>
                <a:lnTo>
                  <a:pt x="3423" y="2205"/>
                </a:lnTo>
                <a:lnTo>
                  <a:pt x="3439" y="2207"/>
                </a:lnTo>
                <a:lnTo>
                  <a:pt x="3471" y="2210"/>
                </a:lnTo>
                <a:lnTo>
                  <a:pt x="3487" y="2213"/>
                </a:lnTo>
                <a:lnTo>
                  <a:pt x="3503" y="2216"/>
                </a:lnTo>
                <a:lnTo>
                  <a:pt x="3518" y="2220"/>
                </a:lnTo>
                <a:lnTo>
                  <a:pt x="3534" y="2224"/>
                </a:lnTo>
                <a:lnTo>
                  <a:pt x="3549" y="2229"/>
                </a:lnTo>
                <a:lnTo>
                  <a:pt x="3564" y="2234"/>
                </a:lnTo>
                <a:lnTo>
                  <a:pt x="3579" y="2239"/>
                </a:lnTo>
                <a:lnTo>
                  <a:pt x="3594" y="2245"/>
                </a:lnTo>
                <a:lnTo>
                  <a:pt x="3608" y="2251"/>
                </a:lnTo>
                <a:lnTo>
                  <a:pt x="3622" y="2258"/>
                </a:lnTo>
                <a:lnTo>
                  <a:pt x="3636" y="2265"/>
                </a:lnTo>
                <a:lnTo>
                  <a:pt x="3650" y="2272"/>
                </a:lnTo>
                <a:lnTo>
                  <a:pt x="3663" y="2280"/>
                </a:lnTo>
                <a:lnTo>
                  <a:pt x="3676" y="2288"/>
                </a:lnTo>
                <a:close/>
                <a:moveTo>
                  <a:pt x="2010" y="1895"/>
                </a:moveTo>
                <a:lnTo>
                  <a:pt x="1666" y="1895"/>
                </a:lnTo>
                <a:lnTo>
                  <a:pt x="1666" y="1551"/>
                </a:lnTo>
                <a:lnTo>
                  <a:pt x="2010" y="1551"/>
                </a:lnTo>
                <a:lnTo>
                  <a:pt x="2010" y="1895"/>
                </a:lnTo>
                <a:close/>
                <a:moveTo>
                  <a:pt x="1666" y="344"/>
                </a:moveTo>
                <a:lnTo>
                  <a:pt x="2010" y="344"/>
                </a:lnTo>
                <a:lnTo>
                  <a:pt x="2010" y="0"/>
                </a:lnTo>
                <a:lnTo>
                  <a:pt x="1666" y="0"/>
                </a:lnTo>
                <a:lnTo>
                  <a:pt x="1666" y="344"/>
                </a:lnTo>
                <a:close/>
                <a:moveTo>
                  <a:pt x="2010" y="3102"/>
                </a:moveTo>
                <a:lnTo>
                  <a:pt x="1666" y="3102"/>
                </a:lnTo>
                <a:lnTo>
                  <a:pt x="1666" y="3446"/>
                </a:lnTo>
                <a:lnTo>
                  <a:pt x="2010" y="3446"/>
                </a:lnTo>
                <a:lnTo>
                  <a:pt x="2010" y="3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4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kumppani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2F13610-5A24-4381-B9A3-A126BB62C708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3" name="Group 12"/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11" name="Freeform 7"/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" name="Freeform 8"/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2708900"/>
            <a:ext cx="8208963" cy="2592308"/>
          </a:xfrm>
        </p:spPr>
        <p:txBody>
          <a:bodyPr anchor="t" anchorCtr="0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132820"/>
            <a:ext cx="8208963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napsauttamalla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445224"/>
            <a:ext cx="8208963" cy="431700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Päiväys / Nimi / Titteli 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0056813" y="5156224"/>
            <a:ext cx="1368424" cy="1081088"/>
          </a:xfrm>
        </p:spPr>
        <p:txBody>
          <a:bodyPr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kumppanin logo </a:t>
            </a:r>
          </a:p>
        </p:txBody>
      </p:sp>
    </p:spTree>
    <p:extLst>
      <p:ext uri="{BB962C8B-B14F-4D97-AF65-F5344CB8AC3E}">
        <p14:creationId xmlns:p14="http://schemas.microsoft.com/office/powerpoint/2010/main" val="127253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2 kumppan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675D725-1B8B-4341-BBBD-64D9969DEFE0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3" name="Group 12"/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11" name="Freeform 7"/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" name="Freeform 8"/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2708900"/>
            <a:ext cx="8208963" cy="2592308"/>
          </a:xfrm>
        </p:spPr>
        <p:txBody>
          <a:bodyPr anchor="t" anchorCtr="0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132820"/>
            <a:ext cx="8208963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napsauttamalla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445224"/>
            <a:ext cx="8208963" cy="431700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Päiväys / Nimi / Titteli 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767889" y="2708920"/>
            <a:ext cx="1368424" cy="1081088"/>
          </a:xfrm>
        </p:spPr>
        <p:txBody>
          <a:bodyPr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kumppanin logo 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767889" y="3933056"/>
            <a:ext cx="1368424" cy="1081088"/>
          </a:xfrm>
        </p:spPr>
        <p:txBody>
          <a:bodyPr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kumppanin logo </a:t>
            </a:r>
          </a:p>
        </p:txBody>
      </p:sp>
    </p:spTree>
    <p:extLst>
      <p:ext uri="{BB962C8B-B14F-4D97-AF65-F5344CB8AC3E}">
        <p14:creationId xmlns:p14="http://schemas.microsoft.com/office/powerpoint/2010/main" val="167117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dia HY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D8D1095-9A37-460C-87B6-F0FE0A16D103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8208963" cy="1008062"/>
          </a:xfrm>
        </p:spPr>
        <p:txBody>
          <a:bodyPr anchor="t" anchorCtr="0"/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kiitosteksti.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8208963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8208963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8208963" cy="508509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8208963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#tapahtumannimi </a:t>
            </a:r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Freeform 19"/>
          <p:cNvSpPr>
            <a:spLocks noChangeAspect="1" noEditPoints="1"/>
          </p:cNvSpPr>
          <p:nvPr userDrawn="1"/>
        </p:nvSpPr>
        <p:spPr bwMode="auto">
          <a:xfrm>
            <a:off x="10569372" y="5661248"/>
            <a:ext cx="844955" cy="792088"/>
          </a:xfrm>
          <a:custGeom>
            <a:avLst/>
            <a:gdLst>
              <a:gd name="T0" fmla="*/ 3512 w 3676"/>
              <a:gd name="T1" fmla="*/ 2078 h 3446"/>
              <a:gd name="T2" fmla="*/ 3068 w 3676"/>
              <a:gd name="T3" fmla="*/ 1838 h 3446"/>
              <a:gd name="T4" fmla="*/ 2947 w 3676"/>
              <a:gd name="T5" fmla="*/ 1674 h 3446"/>
              <a:gd name="T6" fmla="*/ 2761 w 3676"/>
              <a:gd name="T7" fmla="*/ 1546 h 3446"/>
              <a:gd name="T8" fmla="*/ 2622 w 3676"/>
              <a:gd name="T9" fmla="*/ 1409 h 3446"/>
              <a:gd name="T10" fmla="*/ 2527 w 3676"/>
              <a:gd name="T11" fmla="*/ 1035 h 3446"/>
              <a:gd name="T12" fmla="*/ 2335 w 3676"/>
              <a:gd name="T13" fmla="*/ 764 h 3446"/>
              <a:gd name="T14" fmla="*/ 2054 w 3676"/>
              <a:gd name="T15" fmla="*/ 619 h 3446"/>
              <a:gd name="T16" fmla="*/ 1886 w 3676"/>
              <a:gd name="T17" fmla="*/ 639 h 3446"/>
              <a:gd name="T18" fmla="*/ 1977 w 3676"/>
              <a:gd name="T19" fmla="*/ 808 h 3446"/>
              <a:gd name="T20" fmla="*/ 1907 w 3676"/>
              <a:gd name="T21" fmla="*/ 960 h 3446"/>
              <a:gd name="T22" fmla="*/ 1739 w 3676"/>
              <a:gd name="T23" fmla="*/ 980 h 3446"/>
              <a:gd name="T24" fmla="*/ 1442 w 3676"/>
              <a:gd name="T25" fmla="*/ 784 h 3446"/>
              <a:gd name="T26" fmla="*/ 1185 w 3676"/>
              <a:gd name="T27" fmla="*/ 708 h 3446"/>
              <a:gd name="T28" fmla="*/ 1013 w 3676"/>
              <a:gd name="T29" fmla="*/ 766 h 3446"/>
              <a:gd name="T30" fmla="*/ 1192 w 3676"/>
              <a:gd name="T31" fmla="*/ 902 h 3446"/>
              <a:gd name="T32" fmla="*/ 1346 w 3676"/>
              <a:gd name="T33" fmla="*/ 1193 h 3446"/>
              <a:gd name="T34" fmla="*/ 1533 w 3676"/>
              <a:gd name="T35" fmla="*/ 1298 h 3446"/>
              <a:gd name="T36" fmla="*/ 1320 w 3676"/>
              <a:gd name="T37" fmla="*/ 1321 h 3446"/>
              <a:gd name="T38" fmla="*/ 1084 w 3676"/>
              <a:gd name="T39" fmla="*/ 1195 h 3446"/>
              <a:gd name="T40" fmla="*/ 816 w 3676"/>
              <a:gd name="T41" fmla="*/ 979 h 3446"/>
              <a:gd name="T42" fmla="*/ 582 w 3676"/>
              <a:gd name="T43" fmla="*/ 949 h 3446"/>
              <a:gd name="T44" fmla="*/ 585 w 3676"/>
              <a:gd name="T45" fmla="*/ 1024 h 3446"/>
              <a:gd name="T46" fmla="*/ 706 w 3676"/>
              <a:gd name="T47" fmla="*/ 1146 h 3446"/>
              <a:gd name="T48" fmla="*/ 661 w 3676"/>
              <a:gd name="T49" fmla="*/ 1245 h 3446"/>
              <a:gd name="T50" fmla="*/ 545 w 3676"/>
              <a:gd name="T51" fmla="*/ 1217 h 3446"/>
              <a:gd name="T52" fmla="*/ 348 w 3676"/>
              <a:gd name="T53" fmla="*/ 1074 h 3446"/>
              <a:gd name="T54" fmla="*/ 119 w 3676"/>
              <a:gd name="T55" fmla="*/ 1041 h 3446"/>
              <a:gd name="T56" fmla="*/ 46 w 3676"/>
              <a:gd name="T57" fmla="*/ 1097 h 3446"/>
              <a:gd name="T58" fmla="*/ 245 w 3676"/>
              <a:gd name="T59" fmla="*/ 1228 h 3446"/>
              <a:gd name="T60" fmla="*/ 450 w 3676"/>
              <a:gd name="T61" fmla="*/ 1595 h 3446"/>
              <a:gd name="T62" fmla="*/ 625 w 3676"/>
              <a:gd name="T63" fmla="*/ 1716 h 3446"/>
              <a:gd name="T64" fmla="*/ 959 w 3676"/>
              <a:gd name="T65" fmla="*/ 1721 h 3446"/>
              <a:gd name="T66" fmla="*/ 1077 w 3676"/>
              <a:gd name="T67" fmla="*/ 1799 h 3446"/>
              <a:gd name="T68" fmla="*/ 1128 w 3676"/>
              <a:gd name="T69" fmla="*/ 1995 h 3446"/>
              <a:gd name="T70" fmla="*/ 1240 w 3676"/>
              <a:gd name="T71" fmla="*/ 2122 h 3446"/>
              <a:gd name="T72" fmla="*/ 1383 w 3676"/>
              <a:gd name="T73" fmla="*/ 2205 h 3446"/>
              <a:gd name="T74" fmla="*/ 1126 w 3676"/>
              <a:gd name="T75" fmla="*/ 2223 h 3446"/>
              <a:gd name="T76" fmla="*/ 837 w 3676"/>
              <a:gd name="T77" fmla="*/ 2103 h 3446"/>
              <a:gd name="T78" fmla="*/ 887 w 3676"/>
              <a:gd name="T79" fmla="*/ 2329 h 3446"/>
              <a:gd name="T80" fmla="*/ 1051 w 3676"/>
              <a:gd name="T81" fmla="*/ 2510 h 3446"/>
              <a:gd name="T82" fmla="*/ 1297 w 3676"/>
              <a:gd name="T83" fmla="*/ 2591 h 3446"/>
              <a:gd name="T84" fmla="*/ 1632 w 3676"/>
              <a:gd name="T85" fmla="*/ 2549 h 3446"/>
              <a:gd name="T86" fmla="*/ 1741 w 3676"/>
              <a:gd name="T87" fmla="*/ 2589 h 3446"/>
              <a:gd name="T88" fmla="*/ 1826 w 3676"/>
              <a:gd name="T89" fmla="*/ 2721 h 3446"/>
              <a:gd name="T90" fmla="*/ 2065 w 3676"/>
              <a:gd name="T91" fmla="*/ 2758 h 3446"/>
              <a:gd name="T92" fmla="*/ 2356 w 3676"/>
              <a:gd name="T93" fmla="*/ 2799 h 3446"/>
              <a:gd name="T94" fmla="*/ 2530 w 3676"/>
              <a:gd name="T95" fmla="*/ 2893 h 3446"/>
              <a:gd name="T96" fmla="*/ 2443 w 3676"/>
              <a:gd name="T97" fmla="*/ 2622 h 3446"/>
              <a:gd name="T98" fmla="*/ 2228 w 3676"/>
              <a:gd name="T99" fmla="*/ 2432 h 3446"/>
              <a:gd name="T100" fmla="*/ 2123 w 3676"/>
              <a:gd name="T101" fmla="*/ 2254 h 3446"/>
              <a:gd name="T102" fmla="*/ 2300 w 3676"/>
              <a:gd name="T103" fmla="*/ 2363 h 3446"/>
              <a:gd name="T104" fmla="*/ 2601 w 3676"/>
              <a:gd name="T105" fmla="*/ 2431 h 3446"/>
              <a:gd name="T106" fmla="*/ 2826 w 3676"/>
              <a:gd name="T107" fmla="*/ 2576 h 3446"/>
              <a:gd name="T108" fmla="*/ 2780 w 3676"/>
              <a:gd name="T109" fmla="*/ 2378 h 3446"/>
              <a:gd name="T110" fmla="*/ 2529 w 3676"/>
              <a:gd name="T111" fmla="*/ 2141 h 3446"/>
              <a:gd name="T112" fmla="*/ 2684 w 3676"/>
              <a:gd name="T113" fmla="*/ 2173 h 3446"/>
              <a:gd name="T114" fmla="*/ 3012 w 3676"/>
              <a:gd name="T115" fmla="*/ 2140 h 3446"/>
              <a:gd name="T116" fmla="*/ 3171 w 3676"/>
              <a:gd name="T117" fmla="*/ 2238 h 3446"/>
              <a:gd name="T118" fmla="*/ 3423 w 3676"/>
              <a:gd name="T119" fmla="*/ 2205 h 3446"/>
              <a:gd name="T120" fmla="*/ 3676 w 3676"/>
              <a:gd name="T121" fmla="*/ 2288 h 3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76" h="3446">
                <a:moveTo>
                  <a:pt x="3676" y="2288"/>
                </a:moveTo>
                <a:lnTo>
                  <a:pt x="3669" y="2275"/>
                </a:lnTo>
                <a:lnTo>
                  <a:pt x="3663" y="2261"/>
                </a:lnTo>
                <a:lnTo>
                  <a:pt x="3649" y="2236"/>
                </a:lnTo>
                <a:lnTo>
                  <a:pt x="3634" y="2212"/>
                </a:lnTo>
                <a:lnTo>
                  <a:pt x="3627" y="2201"/>
                </a:lnTo>
                <a:lnTo>
                  <a:pt x="3619" y="2190"/>
                </a:lnTo>
                <a:lnTo>
                  <a:pt x="3603" y="2168"/>
                </a:lnTo>
                <a:lnTo>
                  <a:pt x="3594" y="2158"/>
                </a:lnTo>
                <a:lnTo>
                  <a:pt x="3586" y="2148"/>
                </a:lnTo>
                <a:lnTo>
                  <a:pt x="3577" y="2138"/>
                </a:lnTo>
                <a:lnTo>
                  <a:pt x="3568" y="2129"/>
                </a:lnTo>
                <a:lnTo>
                  <a:pt x="3559" y="2120"/>
                </a:lnTo>
                <a:lnTo>
                  <a:pt x="3550" y="2111"/>
                </a:lnTo>
                <a:lnTo>
                  <a:pt x="3531" y="2094"/>
                </a:lnTo>
                <a:lnTo>
                  <a:pt x="3512" y="2078"/>
                </a:lnTo>
                <a:lnTo>
                  <a:pt x="3492" y="2062"/>
                </a:lnTo>
                <a:lnTo>
                  <a:pt x="3472" y="2048"/>
                </a:lnTo>
                <a:lnTo>
                  <a:pt x="3451" y="2034"/>
                </a:lnTo>
                <a:lnTo>
                  <a:pt x="3430" y="2021"/>
                </a:lnTo>
                <a:lnTo>
                  <a:pt x="3409" y="2008"/>
                </a:lnTo>
                <a:lnTo>
                  <a:pt x="3388" y="1996"/>
                </a:lnTo>
                <a:lnTo>
                  <a:pt x="3345" y="1974"/>
                </a:lnTo>
                <a:lnTo>
                  <a:pt x="3301" y="1953"/>
                </a:lnTo>
                <a:lnTo>
                  <a:pt x="3258" y="1933"/>
                </a:lnTo>
                <a:lnTo>
                  <a:pt x="3216" y="1914"/>
                </a:lnTo>
                <a:lnTo>
                  <a:pt x="3174" y="1895"/>
                </a:lnTo>
                <a:lnTo>
                  <a:pt x="3134" y="1875"/>
                </a:lnTo>
                <a:lnTo>
                  <a:pt x="3114" y="1865"/>
                </a:lnTo>
                <a:lnTo>
                  <a:pt x="3095" y="1854"/>
                </a:lnTo>
                <a:lnTo>
                  <a:pt x="3077" y="1844"/>
                </a:lnTo>
                <a:lnTo>
                  <a:pt x="3068" y="1838"/>
                </a:lnTo>
                <a:lnTo>
                  <a:pt x="3059" y="1832"/>
                </a:lnTo>
                <a:lnTo>
                  <a:pt x="3051" y="1827"/>
                </a:lnTo>
                <a:lnTo>
                  <a:pt x="3043" y="1821"/>
                </a:lnTo>
                <a:lnTo>
                  <a:pt x="3036" y="1815"/>
                </a:lnTo>
                <a:lnTo>
                  <a:pt x="3028" y="1808"/>
                </a:lnTo>
                <a:lnTo>
                  <a:pt x="3015" y="1794"/>
                </a:lnTo>
                <a:lnTo>
                  <a:pt x="3008" y="1787"/>
                </a:lnTo>
                <a:lnTo>
                  <a:pt x="3002" y="1779"/>
                </a:lnTo>
                <a:lnTo>
                  <a:pt x="2996" y="1771"/>
                </a:lnTo>
                <a:lnTo>
                  <a:pt x="2990" y="1763"/>
                </a:lnTo>
                <a:lnTo>
                  <a:pt x="2985" y="1755"/>
                </a:lnTo>
                <a:lnTo>
                  <a:pt x="2980" y="1746"/>
                </a:lnTo>
                <a:lnTo>
                  <a:pt x="2970" y="1729"/>
                </a:lnTo>
                <a:lnTo>
                  <a:pt x="2961" y="1711"/>
                </a:lnTo>
                <a:lnTo>
                  <a:pt x="2954" y="1693"/>
                </a:lnTo>
                <a:lnTo>
                  <a:pt x="2947" y="1674"/>
                </a:lnTo>
                <a:lnTo>
                  <a:pt x="2940" y="1655"/>
                </a:lnTo>
                <a:lnTo>
                  <a:pt x="2935" y="1635"/>
                </a:lnTo>
                <a:lnTo>
                  <a:pt x="2930" y="1616"/>
                </a:lnTo>
                <a:lnTo>
                  <a:pt x="2926" y="1597"/>
                </a:lnTo>
                <a:lnTo>
                  <a:pt x="2923" y="1578"/>
                </a:lnTo>
                <a:lnTo>
                  <a:pt x="2920" y="1560"/>
                </a:lnTo>
                <a:lnTo>
                  <a:pt x="2903" y="1561"/>
                </a:lnTo>
                <a:lnTo>
                  <a:pt x="2884" y="1563"/>
                </a:lnTo>
                <a:lnTo>
                  <a:pt x="2865" y="1563"/>
                </a:lnTo>
                <a:lnTo>
                  <a:pt x="2845" y="1563"/>
                </a:lnTo>
                <a:lnTo>
                  <a:pt x="2835" y="1562"/>
                </a:lnTo>
                <a:lnTo>
                  <a:pt x="2825" y="1561"/>
                </a:lnTo>
                <a:lnTo>
                  <a:pt x="2804" y="1558"/>
                </a:lnTo>
                <a:lnTo>
                  <a:pt x="2793" y="1556"/>
                </a:lnTo>
                <a:lnTo>
                  <a:pt x="2782" y="1553"/>
                </a:lnTo>
                <a:lnTo>
                  <a:pt x="2761" y="1546"/>
                </a:lnTo>
                <a:lnTo>
                  <a:pt x="2750" y="1542"/>
                </a:lnTo>
                <a:lnTo>
                  <a:pt x="2739" y="1537"/>
                </a:lnTo>
                <a:lnTo>
                  <a:pt x="2729" y="1532"/>
                </a:lnTo>
                <a:lnTo>
                  <a:pt x="2719" y="1526"/>
                </a:lnTo>
                <a:lnTo>
                  <a:pt x="2714" y="1523"/>
                </a:lnTo>
                <a:lnTo>
                  <a:pt x="2709" y="1519"/>
                </a:lnTo>
                <a:lnTo>
                  <a:pt x="2699" y="1512"/>
                </a:lnTo>
                <a:lnTo>
                  <a:pt x="2689" y="1504"/>
                </a:lnTo>
                <a:lnTo>
                  <a:pt x="2680" y="1495"/>
                </a:lnTo>
                <a:lnTo>
                  <a:pt x="2670" y="1485"/>
                </a:lnTo>
                <a:lnTo>
                  <a:pt x="2661" y="1475"/>
                </a:lnTo>
                <a:lnTo>
                  <a:pt x="2653" y="1464"/>
                </a:lnTo>
                <a:lnTo>
                  <a:pt x="2645" y="1451"/>
                </a:lnTo>
                <a:lnTo>
                  <a:pt x="2637" y="1438"/>
                </a:lnTo>
                <a:lnTo>
                  <a:pt x="2629" y="1424"/>
                </a:lnTo>
                <a:lnTo>
                  <a:pt x="2622" y="1409"/>
                </a:lnTo>
                <a:lnTo>
                  <a:pt x="2615" y="1393"/>
                </a:lnTo>
                <a:lnTo>
                  <a:pt x="2610" y="1380"/>
                </a:lnTo>
                <a:lnTo>
                  <a:pt x="2606" y="1366"/>
                </a:lnTo>
                <a:lnTo>
                  <a:pt x="2601" y="1351"/>
                </a:lnTo>
                <a:lnTo>
                  <a:pt x="2598" y="1336"/>
                </a:lnTo>
                <a:lnTo>
                  <a:pt x="2590" y="1306"/>
                </a:lnTo>
                <a:lnTo>
                  <a:pt x="2584" y="1273"/>
                </a:lnTo>
                <a:lnTo>
                  <a:pt x="2578" y="1239"/>
                </a:lnTo>
                <a:lnTo>
                  <a:pt x="2571" y="1204"/>
                </a:lnTo>
                <a:lnTo>
                  <a:pt x="2564" y="1168"/>
                </a:lnTo>
                <a:lnTo>
                  <a:pt x="2555" y="1131"/>
                </a:lnTo>
                <a:lnTo>
                  <a:pt x="2551" y="1112"/>
                </a:lnTo>
                <a:lnTo>
                  <a:pt x="2546" y="1093"/>
                </a:lnTo>
                <a:lnTo>
                  <a:pt x="2540" y="1074"/>
                </a:lnTo>
                <a:lnTo>
                  <a:pt x="2534" y="1055"/>
                </a:lnTo>
                <a:lnTo>
                  <a:pt x="2527" y="1035"/>
                </a:lnTo>
                <a:lnTo>
                  <a:pt x="2520" y="1016"/>
                </a:lnTo>
                <a:lnTo>
                  <a:pt x="2512" y="997"/>
                </a:lnTo>
                <a:lnTo>
                  <a:pt x="2503" y="978"/>
                </a:lnTo>
                <a:lnTo>
                  <a:pt x="2493" y="958"/>
                </a:lnTo>
                <a:lnTo>
                  <a:pt x="2483" y="939"/>
                </a:lnTo>
                <a:lnTo>
                  <a:pt x="2471" y="920"/>
                </a:lnTo>
                <a:lnTo>
                  <a:pt x="2459" y="901"/>
                </a:lnTo>
                <a:lnTo>
                  <a:pt x="2446" y="882"/>
                </a:lnTo>
                <a:lnTo>
                  <a:pt x="2431" y="863"/>
                </a:lnTo>
                <a:lnTo>
                  <a:pt x="2416" y="844"/>
                </a:lnTo>
                <a:lnTo>
                  <a:pt x="2408" y="834"/>
                </a:lnTo>
                <a:lnTo>
                  <a:pt x="2399" y="825"/>
                </a:lnTo>
                <a:lnTo>
                  <a:pt x="2383" y="809"/>
                </a:lnTo>
                <a:lnTo>
                  <a:pt x="2367" y="793"/>
                </a:lnTo>
                <a:lnTo>
                  <a:pt x="2351" y="778"/>
                </a:lnTo>
                <a:lnTo>
                  <a:pt x="2335" y="764"/>
                </a:lnTo>
                <a:lnTo>
                  <a:pt x="2318" y="750"/>
                </a:lnTo>
                <a:lnTo>
                  <a:pt x="2301" y="737"/>
                </a:lnTo>
                <a:lnTo>
                  <a:pt x="2285" y="725"/>
                </a:lnTo>
                <a:lnTo>
                  <a:pt x="2268" y="713"/>
                </a:lnTo>
                <a:lnTo>
                  <a:pt x="2250" y="702"/>
                </a:lnTo>
                <a:lnTo>
                  <a:pt x="2233" y="692"/>
                </a:lnTo>
                <a:lnTo>
                  <a:pt x="2215" y="682"/>
                </a:lnTo>
                <a:lnTo>
                  <a:pt x="2198" y="672"/>
                </a:lnTo>
                <a:lnTo>
                  <a:pt x="2180" y="664"/>
                </a:lnTo>
                <a:lnTo>
                  <a:pt x="2162" y="656"/>
                </a:lnTo>
                <a:lnTo>
                  <a:pt x="2145" y="648"/>
                </a:lnTo>
                <a:lnTo>
                  <a:pt x="2127" y="641"/>
                </a:lnTo>
                <a:lnTo>
                  <a:pt x="2109" y="635"/>
                </a:lnTo>
                <a:lnTo>
                  <a:pt x="2091" y="629"/>
                </a:lnTo>
                <a:lnTo>
                  <a:pt x="2072" y="624"/>
                </a:lnTo>
                <a:lnTo>
                  <a:pt x="2054" y="619"/>
                </a:lnTo>
                <a:lnTo>
                  <a:pt x="2036" y="615"/>
                </a:lnTo>
                <a:lnTo>
                  <a:pt x="2018" y="611"/>
                </a:lnTo>
                <a:lnTo>
                  <a:pt x="2000" y="608"/>
                </a:lnTo>
                <a:lnTo>
                  <a:pt x="1982" y="606"/>
                </a:lnTo>
                <a:lnTo>
                  <a:pt x="1964" y="603"/>
                </a:lnTo>
                <a:lnTo>
                  <a:pt x="1945" y="602"/>
                </a:lnTo>
                <a:lnTo>
                  <a:pt x="1927" y="601"/>
                </a:lnTo>
                <a:lnTo>
                  <a:pt x="1909" y="600"/>
                </a:lnTo>
                <a:lnTo>
                  <a:pt x="1891" y="600"/>
                </a:lnTo>
                <a:lnTo>
                  <a:pt x="1874" y="600"/>
                </a:lnTo>
                <a:lnTo>
                  <a:pt x="1856" y="600"/>
                </a:lnTo>
                <a:lnTo>
                  <a:pt x="1838" y="601"/>
                </a:lnTo>
                <a:lnTo>
                  <a:pt x="1849" y="609"/>
                </a:lnTo>
                <a:lnTo>
                  <a:pt x="1859" y="616"/>
                </a:lnTo>
                <a:lnTo>
                  <a:pt x="1878" y="631"/>
                </a:lnTo>
                <a:lnTo>
                  <a:pt x="1886" y="639"/>
                </a:lnTo>
                <a:lnTo>
                  <a:pt x="1895" y="647"/>
                </a:lnTo>
                <a:lnTo>
                  <a:pt x="1903" y="654"/>
                </a:lnTo>
                <a:lnTo>
                  <a:pt x="1910" y="662"/>
                </a:lnTo>
                <a:lnTo>
                  <a:pt x="1924" y="678"/>
                </a:lnTo>
                <a:lnTo>
                  <a:pt x="1930" y="686"/>
                </a:lnTo>
                <a:lnTo>
                  <a:pt x="1936" y="694"/>
                </a:lnTo>
                <a:lnTo>
                  <a:pt x="1941" y="703"/>
                </a:lnTo>
                <a:lnTo>
                  <a:pt x="1946" y="711"/>
                </a:lnTo>
                <a:lnTo>
                  <a:pt x="1955" y="727"/>
                </a:lnTo>
                <a:lnTo>
                  <a:pt x="1962" y="743"/>
                </a:lnTo>
                <a:lnTo>
                  <a:pt x="1965" y="752"/>
                </a:lnTo>
                <a:lnTo>
                  <a:pt x="1968" y="760"/>
                </a:lnTo>
                <a:lnTo>
                  <a:pt x="1970" y="768"/>
                </a:lnTo>
                <a:lnTo>
                  <a:pt x="1972" y="776"/>
                </a:lnTo>
                <a:lnTo>
                  <a:pt x="1975" y="792"/>
                </a:lnTo>
                <a:lnTo>
                  <a:pt x="1977" y="808"/>
                </a:lnTo>
                <a:lnTo>
                  <a:pt x="1977" y="815"/>
                </a:lnTo>
                <a:lnTo>
                  <a:pt x="1977" y="823"/>
                </a:lnTo>
                <a:lnTo>
                  <a:pt x="1976" y="831"/>
                </a:lnTo>
                <a:lnTo>
                  <a:pt x="1976" y="838"/>
                </a:lnTo>
                <a:lnTo>
                  <a:pt x="1975" y="846"/>
                </a:lnTo>
                <a:lnTo>
                  <a:pt x="1974" y="853"/>
                </a:lnTo>
                <a:lnTo>
                  <a:pt x="1970" y="868"/>
                </a:lnTo>
                <a:lnTo>
                  <a:pt x="1968" y="875"/>
                </a:lnTo>
                <a:lnTo>
                  <a:pt x="1966" y="882"/>
                </a:lnTo>
                <a:lnTo>
                  <a:pt x="1960" y="895"/>
                </a:lnTo>
                <a:lnTo>
                  <a:pt x="1954" y="908"/>
                </a:lnTo>
                <a:lnTo>
                  <a:pt x="1946" y="920"/>
                </a:lnTo>
                <a:lnTo>
                  <a:pt x="1938" y="931"/>
                </a:lnTo>
                <a:lnTo>
                  <a:pt x="1928" y="941"/>
                </a:lnTo>
                <a:lnTo>
                  <a:pt x="1918" y="951"/>
                </a:lnTo>
                <a:lnTo>
                  <a:pt x="1907" y="960"/>
                </a:lnTo>
                <a:lnTo>
                  <a:pt x="1895" y="967"/>
                </a:lnTo>
                <a:lnTo>
                  <a:pt x="1889" y="971"/>
                </a:lnTo>
                <a:lnTo>
                  <a:pt x="1882" y="974"/>
                </a:lnTo>
                <a:lnTo>
                  <a:pt x="1876" y="977"/>
                </a:lnTo>
                <a:lnTo>
                  <a:pt x="1869" y="980"/>
                </a:lnTo>
                <a:lnTo>
                  <a:pt x="1862" y="982"/>
                </a:lnTo>
                <a:lnTo>
                  <a:pt x="1855" y="984"/>
                </a:lnTo>
                <a:lnTo>
                  <a:pt x="1841" y="987"/>
                </a:lnTo>
                <a:lnTo>
                  <a:pt x="1826" y="989"/>
                </a:lnTo>
                <a:lnTo>
                  <a:pt x="1810" y="990"/>
                </a:lnTo>
                <a:lnTo>
                  <a:pt x="1789" y="989"/>
                </a:lnTo>
                <a:lnTo>
                  <a:pt x="1778" y="988"/>
                </a:lnTo>
                <a:lnTo>
                  <a:pt x="1768" y="987"/>
                </a:lnTo>
                <a:lnTo>
                  <a:pt x="1758" y="985"/>
                </a:lnTo>
                <a:lnTo>
                  <a:pt x="1749" y="983"/>
                </a:lnTo>
                <a:lnTo>
                  <a:pt x="1739" y="980"/>
                </a:lnTo>
                <a:lnTo>
                  <a:pt x="1730" y="978"/>
                </a:lnTo>
                <a:lnTo>
                  <a:pt x="1711" y="971"/>
                </a:lnTo>
                <a:lnTo>
                  <a:pt x="1702" y="968"/>
                </a:lnTo>
                <a:lnTo>
                  <a:pt x="1694" y="964"/>
                </a:lnTo>
                <a:lnTo>
                  <a:pt x="1676" y="955"/>
                </a:lnTo>
                <a:lnTo>
                  <a:pt x="1660" y="946"/>
                </a:lnTo>
                <a:lnTo>
                  <a:pt x="1643" y="936"/>
                </a:lnTo>
                <a:lnTo>
                  <a:pt x="1627" y="925"/>
                </a:lnTo>
                <a:lnTo>
                  <a:pt x="1611" y="913"/>
                </a:lnTo>
                <a:lnTo>
                  <a:pt x="1595" y="901"/>
                </a:lnTo>
                <a:lnTo>
                  <a:pt x="1563" y="875"/>
                </a:lnTo>
                <a:lnTo>
                  <a:pt x="1530" y="848"/>
                </a:lnTo>
                <a:lnTo>
                  <a:pt x="1496" y="822"/>
                </a:lnTo>
                <a:lnTo>
                  <a:pt x="1479" y="809"/>
                </a:lnTo>
                <a:lnTo>
                  <a:pt x="1461" y="797"/>
                </a:lnTo>
                <a:lnTo>
                  <a:pt x="1442" y="784"/>
                </a:lnTo>
                <a:lnTo>
                  <a:pt x="1422" y="773"/>
                </a:lnTo>
                <a:lnTo>
                  <a:pt x="1402" y="762"/>
                </a:lnTo>
                <a:lnTo>
                  <a:pt x="1381" y="751"/>
                </a:lnTo>
                <a:lnTo>
                  <a:pt x="1359" y="742"/>
                </a:lnTo>
                <a:lnTo>
                  <a:pt x="1335" y="733"/>
                </a:lnTo>
                <a:lnTo>
                  <a:pt x="1323" y="730"/>
                </a:lnTo>
                <a:lnTo>
                  <a:pt x="1311" y="726"/>
                </a:lnTo>
                <a:lnTo>
                  <a:pt x="1298" y="723"/>
                </a:lnTo>
                <a:lnTo>
                  <a:pt x="1285" y="720"/>
                </a:lnTo>
                <a:lnTo>
                  <a:pt x="1272" y="717"/>
                </a:lnTo>
                <a:lnTo>
                  <a:pt x="1259" y="714"/>
                </a:lnTo>
                <a:lnTo>
                  <a:pt x="1245" y="712"/>
                </a:lnTo>
                <a:lnTo>
                  <a:pt x="1230" y="711"/>
                </a:lnTo>
                <a:lnTo>
                  <a:pt x="1216" y="709"/>
                </a:lnTo>
                <a:lnTo>
                  <a:pt x="1201" y="708"/>
                </a:lnTo>
                <a:lnTo>
                  <a:pt x="1185" y="708"/>
                </a:lnTo>
                <a:lnTo>
                  <a:pt x="1169" y="707"/>
                </a:lnTo>
                <a:lnTo>
                  <a:pt x="1155" y="708"/>
                </a:lnTo>
                <a:lnTo>
                  <a:pt x="1140" y="709"/>
                </a:lnTo>
                <a:lnTo>
                  <a:pt x="1126" y="710"/>
                </a:lnTo>
                <a:lnTo>
                  <a:pt x="1113" y="712"/>
                </a:lnTo>
                <a:lnTo>
                  <a:pt x="1099" y="714"/>
                </a:lnTo>
                <a:lnTo>
                  <a:pt x="1086" y="717"/>
                </a:lnTo>
                <a:lnTo>
                  <a:pt x="1073" y="720"/>
                </a:lnTo>
                <a:lnTo>
                  <a:pt x="1061" y="723"/>
                </a:lnTo>
                <a:lnTo>
                  <a:pt x="1038" y="731"/>
                </a:lnTo>
                <a:lnTo>
                  <a:pt x="1027" y="735"/>
                </a:lnTo>
                <a:lnTo>
                  <a:pt x="1016" y="740"/>
                </a:lnTo>
                <a:lnTo>
                  <a:pt x="996" y="750"/>
                </a:lnTo>
                <a:lnTo>
                  <a:pt x="979" y="760"/>
                </a:lnTo>
                <a:lnTo>
                  <a:pt x="997" y="763"/>
                </a:lnTo>
                <a:lnTo>
                  <a:pt x="1013" y="766"/>
                </a:lnTo>
                <a:lnTo>
                  <a:pt x="1029" y="771"/>
                </a:lnTo>
                <a:lnTo>
                  <a:pt x="1044" y="775"/>
                </a:lnTo>
                <a:lnTo>
                  <a:pt x="1059" y="781"/>
                </a:lnTo>
                <a:lnTo>
                  <a:pt x="1073" y="787"/>
                </a:lnTo>
                <a:lnTo>
                  <a:pt x="1086" y="794"/>
                </a:lnTo>
                <a:lnTo>
                  <a:pt x="1098" y="801"/>
                </a:lnTo>
                <a:lnTo>
                  <a:pt x="1110" y="809"/>
                </a:lnTo>
                <a:lnTo>
                  <a:pt x="1121" y="817"/>
                </a:lnTo>
                <a:lnTo>
                  <a:pt x="1131" y="826"/>
                </a:lnTo>
                <a:lnTo>
                  <a:pt x="1142" y="836"/>
                </a:lnTo>
                <a:lnTo>
                  <a:pt x="1151" y="846"/>
                </a:lnTo>
                <a:lnTo>
                  <a:pt x="1160" y="856"/>
                </a:lnTo>
                <a:lnTo>
                  <a:pt x="1169" y="868"/>
                </a:lnTo>
                <a:lnTo>
                  <a:pt x="1177" y="879"/>
                </a:lnTo>
                <a:lnTo>
                  <a:pt x="1185" y="890"/>
                </a:lnTo>
                <a:lnTo>
                  <a:pt x="1192" y="902"/>
                </a:lnTo>
                <a:lnTo>
                  <a:pt x="1200" y="914"/>
                </a:lnTo>
                <a:lnTo>
                  <a:pt x="1206" y="926"/>
                </a:lnTo>
                <a:lnTo>
                  <a:pt x="1219" y="952"/>
                </a:lnTo>
                <a:lnTo>
                  <a:pt x="1226" y="964"/>
                </a:lnTo>
                <a:lnTo>
                  <a:pt x="1232" y="978"/>
                </a:lnTo>
                <a:lnTo>
                  <a:pt x="1254" y="1031"/>
                </a:lnTo>
                <a:lnTo>
                  <a:pt x="1276" y="1085"/>
                </a:lnTo>
                <a:lnTo>
                  <a:pt x="1286" y="1105"/>
                </a:lnTo>
                <a:lnTo>
                  <a:pt x="1296" y="1125"/>
                </a:lnTo>
                <a:lnTo>
                  <a:pt x="1301" y="1134"/>
                </a:lnTo>
                <a:lnTo>
                  <a:pt x="1307" y="1143"/>
                </a:lnTo>
                <a:lnTo>
                  <a:pt x="1313" y="1152"/>
                </a:lnTo>
                <a:lnTo>
                  <a:pt x="1319" y="1161"/>
                </a:lnTo>
                <a:lnTo>
                  <a:pt x="1325" y="1169"/>
                </a:lnTo>
                <a:lnTo>
                  <a:pt x="1332" y="1177"/>
                </a:lnTo>
                <a:lnTo>
                  <a:pt x="1346" y="1193"/>
                </a:lnTo>
                <a:lnTo>
                  <a:pt x="1360" y="1207"/>
                </a:lnTo>
                <a:lnTo>
                  <a:pt x="1368" y="1214"/>
                </a:lnTo>
                <a:lnTo>
                  <a:pt x="1376" y="1221"/>
                </a:lnTo>
                <a:lnTo>
                  <a:pt x="1384" y="1227"/>
                </a:lnTo>
                <a:lnTo>
                  <a:pt x="1393" y="1233"/>
                </a:lnTo>
                <a:lnTo>
                  <a:pt x="1410" y="1245"/>
                </a:lnTo>
                <a:lnTo>
                  <a:pt x="1419" y="1251"/>
                </a:lnTo>
                <a:lnTo>
                  <a:pt x="1428" y="1256"/>
                </a:lnTo>
                <a:lnTo>
                  <a:pt x="1447" y="1266"/>
                </a:lnTo>
                <a:lnTo>
                  <a:pt x="1468" y="1275"/>
                </a:lnTo>
                <a:lnTo>
                  <a:pt x="1478" y="1279"/>
                </a:lnTo>
                <a:lnTo>
                  <a:pt x="1489" y="1283"/>
                </a:lnTo>
                <a:lnTo>
                  <a:pt x="1499" y="1287"/>
                </a:lnTo>
                <a:lnTo>
                  <a:pt x="1511" y="1291"/>
                </a:lnTo>
                <a:lnTo>
                  <a:pt x="1522" y="1295"/>
                </a:lnTo>
                <a:lnTo>
                  <a:pt x="1533" y="1298"/>
                </a:lnTo>
                <a:lnTo>
                  <a:pt x="1524" y="1303"/>
                </a:lnTo>
                <a:lnTo>
                  <a:pt x="1511" y="1308"/>
                </a:lnTo>
                <a:lnTo>
                  <a:pt x="1496" y="1313"/>
                </a:lnTo>
                <a:lnTo>
                  <a:pt x="1478" y="1317"/>
                </a:lnTo>
                <a:lnTo>
                  <a:pt x="1469" y="1319"/>
                </a:lnTo>
                <a:lnTo>
                  <a:pt x="1458" y="1321"/>
                </a:lnTo>
                <a:lnTo>
                  <a:pt x="1448" y="1323"/>
                </a:lnTo>
                <a:lnTo>
                  <a:pt x="1437" y="1324"/>
                </a:lnTo>
                <a:lnTo>
                  <a:pt x="1413" y="1326"/>
                </a:lnTo>
                <a:lnTo>
                  <a:pt x="1401" y="1327"/>
                </a:lnTo>
                <a:lnTo>
                  <a:pt x="1388" y="1327"/>
                </a:lnTo>
                <a:lnTo>
                  <a:pt x="1374" y="1326"/>
                </a:lnTo>
                <a:lnTo>
                  <a:pt x="1360" y="1326"/>
                </a:lnTo>
                <a:lnTo>
                  <a:pt x="1346" y="1325"/>
                </a:lnTo>
                <a:lnTo>
                  <a:pt x="1333" y="1323"/>
                </a:lnTo>
                <a:lnTo>
                  <a:pt x="1320" y="1321"/>
                </a:lnTo>
                <a:lnTo>
                  <a:pt x="1307" y="1319"/>
                </a:lnTo>
                <a:lnTo>
                  <a:pt x="1295" y="1316"/>
                </a:lnTo>
                <a:lnTo>
                  <a:pt x="1282" y="1313"/>
                </a:lnTo>
                <a:lnTo>
                  <a:pt x="1270" y="1309"/>
                </a:lnTo>
                <a:lnTo>
                  <a:pt x="1258" y="1305"/>
                </a:lnTo>
                <a:lnTo>
                  <a:pt x="1246" y="1300"/>
                </a:lnTo>
                <a:lnTo>
                  <a:pt x="1235" y="1296"/>
                </a:lnTo>
                <a:lnTo>
                  <a:pt x="1223" y="1291"/>
                </a:lnTo>
                <a:lnTo>
                  <a:pt x="1212" y="1285"/>
                </a:lnTo>
                <a:lnTo>
                  <a:pt x="1201" y="1279"/>
                </a:lnTo>
                <a:lnTo>
                  <a:pt x="1189" y="1273"/>
                </a:lnTo>
                <a:lnTo>
                  <a:pt x="1168" y="1260"/>
                </a:lnTo>
                <a:lnTo>
                  <a:pt x="1146" y="1245"/>
                </a:lnTo>
                <a:lnTo>
                  <a:pt x="1125" y="1229"/>
                </a:lnTo>
                <a:lnTo>
                  <a:pt x="1105" y="1213"/>
                </a:lnTo>
                <a:lnTo>
                  <a:pt x="1084" y="1195"/>
                </a:lnTo>
                <a:lnTo>
                  <a:pt x="1064" y="1176"/>
                </a:lnTo>
                <a:lnTo>
                  <a:pt x="1044" y="1156"/>
                </a:lnTo>
                <a:lnTo>
                  <a:pt x="1023" y="1136"/>
                </a:lnTo>
                <a:lnTo>
                  <a:pt x="1005" y="1117"/>
                </a:lnTo>
                <a:lnTo>
                  <a:pt x="987" y="1099"/>
                </a:lnTo>
                <a:lnTo>
                  <a:pt x="968" y="1082"/>
                </a:lnTo>
                <a:lnTo>
                  <a:pt x="949" y="1065"/>
                </a:lnTo>
                <a:lnTo>
                  <a:pt x="929" y="1048"/>
                </a:lnTo>
                <a:lnTo>
                  <a:pt x="919" y="1040"/>
                </a:lnTo>
                <a:lnTo>
                  <a:pt x="907" y="1032"/>
                </a:lnTo>
                <a:lnTo>
                  <a:pt x="886" y="1017"/>
                </a:lnTo>
                <a:lnTo>
                  <a:pt x="875" y="1010"/>
                </a:lnTo>
                <a:lnTo>
                  <a:pt x="864" y="1004"/>
                </a:lnTo>
                <a:lnTo>
                  <a:pt x="852" y="997"/>
                </a:lnTo>
                <a:lnTo>
                  <a:pt x="840" y="991"/>
                </a:lnTo>
                <a:lnTo>
                  <a:pt x="816" y="979"/>
                </a:lnTo>
                <a:lnTo>
                  <a:pt x="804" y="974"/>
                </a:lnTo>
                <a:lnTo>
                  <a:pt x="791" y="969"/>
                </a:lnTo>
                <a:lnTo>
                  <a:pt x="778" y="965"/>
                </a:lnTo>
                <a:lnTo>
                  <a:pt x="764" y="961"/>
                </a:lnTo>
                <a:lnTo>
                  <a:pt x="750" y="957"/>
                </a:lnTo>
                <a:lnTo>
                  <a:pt x="736" y="954"/>
                </a:lnTo>
                <a:lnTo>
                  <a:pt x="721" y="951"/>
                </a:lnTo>
                <a:lnTo>
                  <a:pt x="707" y="949"/>
                </a:lnTo>
                <a:lnTo>
                  <a:pt x="691" y="947"/>
                </a:lnTo>
                <a:lnTo>
                  <a:pt x="676" y="946"/>
                </a:lnTo>
                <a:lnTo>
                  <a:pt x="660" y="945"/>
                </a:lnTo>
                <a:lnTo>
                  <a:pt x="643" y="945"/>
                </a:lnTo>
                <a:lnTo>
                  <a:pt x="627" y="945"/>
                </a:lnTo>
                <a:lnTo>
                  <a:pt x="611" y="946"/>
                </a:lnTo>
                <a:lnTo>
                  <a:pt x="596" y="947"/>
                </a:lnTo>
                <a:lnTo>
                  <a:pt x="582" y="949"/>
                </a:lnTo>
                <a:lnTo>
                  <a:pt x="568" y="952"/>
                </a:lnTo>
                <a:lnTo>
                  <a:pt x="554" y="954"/>
                </a:lnTo>
                <a:lnTo>
                  <a:pt x="530" y="961"/>
                </a:lnTo>
                <a:lnTo>
                  <a:pt x="519" y="964"/>
                </a:lnTo>
                <a:lnTo>
                  <a:pt x="509" y="968"/>
                </a:lnTo>
                <a:lnTo>
                  <a:pt x="499" y="971"/>
                </a:lnTo>
                <a:lnTo>
                  <a:pt x="490" y="975"/>
                </a:lnTo>
                <a:lnTo>
                  <a:pt x="476" y="982"/>
                </a:lnTo>
                <a:lnTo>
                  <a:pt x="465" y="988"/>
                </a:lnTo>
                <a:lnTo>
                  <a:pt x="474" y="990"/>
                </a:lnTo>
                <a:lnTo>
                  <a:pt x="484" y="992"/>
                </a:lnTo>
                <a:lnTo>
                  <a:pt x="504" y="996"/>
                </a:lnTo>
                <a:lnTo>
                  <a:pt x="524" y="1001"/>
                </a:lnTo>
                <a:lnTo>
                  <a:pt x="544" y="1008"/>
                </a:lnTo>
                <a:lnTo>
                  <a:pt x="565" y="1015"/>
                </a:lnTo>
                <a:lnTo>
                  <a:pt x="585" y="1024"/>
                </a:lnTo>
                <a:lnTo>
                  <a:pt x="604" y="1033"/>
                </a:lnTo>
                <a:lnTo>
                  <a:pt x="623" y="1044"/>
                </a:lnTo>
                <a:lnTo>
                  <a:pt x="632" y="1049"/>
                </a:lnTo>
                <a:lnTo>
                  <a:pt x="640" y="1055"/>
                </a:lnTo>
                <a:lnTo>
                  <a:pt x="656" y="1068"/>
                </a:lnTo>
                <a:lnTo>
                  <a:pt x="664" y="1074"/>
                </a:lnTo>
                <a:lnTo>
                  <a:pt x="671" y="1081"/>
                </a:lnTo>
                <a:lnTo>
                  <a:pt x="677" y="1089"/>
                </a:lnTo>
                <a:lnTo>
                  <a:pt x="683" y="1096"/>
                </a:lnTo>
                <a:lnTo>
                  <a:pt x="686" y="1100"/>
                </a:lnTo>
                <a:lnTo>
                  <a:pt x="689" y="1104"/>
                </a:lnTo>
                <a:lnTo>
                  <a:pt x="693" y="1112"/>
                </a:lnTo>
                <a:lnTo>
                  <a:pt x="697" y="1120"/>
                </a:lnTo>
                <a:lnTo>
                  <a:pt x="701" y="1129"/>
                </a:lnTo>
                <a:lnTo>
                  <a:pt x="704" y="1137"/>
                </a:lnTo>
                <a:lnTo>
                  <a:pt x="706" y="1146"/>
                </a:lnTo>
                <a:lnTo>
                  <a:pt x="707" y="1156"/>
                </a:lnTo>
                <a:lnTo>
                  <a:pt x="707" y="1165"/>
                </a:lnTo>
                <a:lnTo>
                  <a:pt x="707" y="1173"/>
                </a:lnTo>
                <a:lnTo>
                  <a:pt x="706" y="1181"/>
                </a:lnTo>
                <a:lnTo>
                  <a:pt x="705" y="1189"/>
                </a:lnTo>
                <a:lnTo>
                  <a:pt x="703" y="1196"/>
                </a:lnTo>
                <a:lnTo>
                  <a:pt x="701" y="1202"/>
                </a:lnTo>
                <a:lnTo>
                  <a:pt x="698" y="1209"/>
                </a:lnTo>
                <a:lnTo>
                  <a:pt x="694" y="1215"/>
                </a:lnTo>
                <a:lnTo>
                  <a:pt x="691" y="1220"/>
                </a:lnTo>
                <a:lnTo>
                  <a:pt x="687" y="1225"/>
                </a:lnTo>
                <a:lnTo>
                  <a:pt x="682" y="1230"/>
                </a:lnTo>
                <a:lnTo>
                  <a:pt x="677" y="1234"/>
                </a:lnTo>
                <a:lnTo>
                  <a:pt x="672" y="1238"/>
                </a:lnTo>
                <a:lnTo>
                  <a:pt x="667" y="1242"/>
                </a:lnTo>
                <a:lnTo>
                  <a:pt x="661" y="1245"/>
                </a:lnTo>
                <a:lnTo>
                  <a:pt x="655" y="1247"/>
                </a:lnTo>
                <a:lnTo>
                  <a:pt x="648" y="1249"/>
                </a:lnTo>
                <a:lnTo>
                  <a:pt x="642" y="1250"/>
                </a:lnTo>
                <a:lnTo>
                  <a:pt x="635" y="1251"/>
                </a:lnTo>
                <a:lnTo>
                  <a:pt x="628" y="1252"/>
                </a:lnTo>
                <a:lnTo>
                  <a:pt x="621" y="1251"/>
                </a:lnTo>
                <a:lnTo>
                  <a:pt x="614" y="1251"/>
                </a:lnTo>
                <a:lnTo>
                  <a:pt x="606" y="1249"/>
                </a:lnTo>
                <a:lnTo>
                  <a:pt x="599" y="1247"/>
                </a:lnTo>
                <a:lnTo>
                  <a:pt x="591" y="1245"/>
                </a:lnTo>
                <a:lnTo>
                  <a:pt x="583" y="1242"/>
                </a:lnTo>
                <a:lnTo>
                  <a:pt x="576" y="1238"/>
                </a:lnTo>
                <a:lnTo>
                  <a:pt x="568" y="1234"/>
                </a:lnTo>
                <a:lnTo>
                  <a:pt x="560" y="1229"/>
                </a:lnTo>
                <a:lnTo>
                  <a:pt x="552" y="1224"/>
                </a:lnTo>
                <a:lnTo>
                  <a:pt x="545" y="1217"/>
                </a:lnTo>
                <a:lnTo>
                  <a:pt x="537" y="1210"/>
                </a:lnTo>
                <a:lnTo>
                  <a:pt x="529" y="1203"/>
                </a:lnTo>
                <a:lnTo>
                  <a:pt x="521" y="1194"/>
                </a:lnTo>
                <a:lnTo>
                  <a:pt x="512" y="1185"/>
                </a:lnTo>
                <a:lnTo>
                  <a:pt x="503" y="1177"/>
                </a:lnTo>
                <a:lnTo>
                  <a:pt x="494" y="1169"/>
                </a:lnTo>
                <a:lnTo>
                  <a:pt x="485" y="1161"/>
                </a:lnTo>
                <a:lnTo>
                  <a:pt x="476" y="1153"/>
                </a:lnTo>
                <a:lnTo>
                  <a:pt x="456" y="1137"/>
                </a:lnTo>
                <a:lnTo>
                  <a:pt x="436" y="1123"/>
                </a:lnTo>
                <a:lnTo>
                  <a:pt x="415" y="1109"/>
                </a:lnTo>
                <a:lnTo>
                  <a:pt x="404" y="1103"/>
                </a:lnTo>
                <a:lnTo>
                  <a:pt x="393" y="1096"/>
                </a:lnTo>
                <a:lnTo>
                  <a:pt x="371" y="1085"/>
                </a:lnTo>
                <a:lnTo>
                  <a:pt x="359" y="1079"/>
                </a:lnTo>
                <a:lnTo>
                  <a:pt x="348" y="1074"/>
                </a:lnTo>
                <a:lnTo>
                  <a:pt x="336" y="1069"/>
                </a:lnTo>
                <a:lnTo>
                  <a:pt x="324" y="1065"/>
                </a:lnTo>
                <a:lnTo>
                  <a:pt x="312" y="1061"/>
                </a:lnTo>
                <a:lnTo>
                  <a:pt x="300" y="1057"/>
                </a:lnTo>
                <a:lnTo>
                  <a:pt x="288" y="1053"/>
                </a:lnTo>
                <a:lnTo>
                  <a:pt x="276" y="1050"/>
                </a:lnTo>
                <a:lnTo>
                  <a:pt x="250" y="1045"/>
                </a:lnTo>
                <a:lnTo>
                  <a:pt x="238" y="1042"/>
                </a:lnTo>
                <a:lnTo>
                  <a:pt x="225" y="1041"/>
                </a:lnTo>
                <a:lnTo>
                  <a:pt x="212" y="1039"/>
                </a:lnTo>
                <a:lnTo>
                  <a:pt x="198" y="1038"/>
                </a:lnTo>
                <a:lnTo>
                  <a:pt x="172" y="1037"/>
                </a:lnTo>
                <a:lnTo>
                  <a:pt x="159" y="1038"/>
                </a:lnTo>
                <a:lnTo>
                  <a:pt x="145" y="1038"/>
                </a:lnTo>
                <a:lnTo>
                  <a:pt x="132" y="1040"/>
                </a:lnTo>
                <a:lnTo>
                  <a:pt x="119" y="1041"/>
                </a:lnTo>
                <a:lnTo>
                  <a:pt x="107" y="1044"/>
                </a:lnTo>
                <a:lnTo>
                  <a:pt x="94" y="1046"/>
                </a:lnTo>
                <a:lnTo>
                  <a:pt x="82" y="1049"/>
                </a:lnTo>
                <a:lnTo>
                  <a:pt x="71" y="1052"/>
                </a:lnTo>
                <a:lnTo>
                  <a:pt x="60" y="1056"/>
                </a:lnTo>
                <a:lnTo>
                  <a:pt x="49" y="1060"/>
                </a:lnTo>
                <a:lnTo>
                  <a:pt x="39" y="1064"/>
                </a:lnTo>
                <a:lnTo>
                  <a:pt x="30" y="1069"/>
                </a:lnTo>
                <a:lnTo>
                  <a:pt x="21" y="1074"/>
                </a:lnTo>
                <a:lnTo>
                  <a:pt x="13" y="1079"/>
                </a:lnTo>
                <a:lnTo>
                  <a:pt x="6" y="1084"/>
                </a:lnTo>
                <a:lnTo>
                  <a:pt x="3" y="1087"/>
                </a:lnTo>
                <a:lnTo>
                  <a:pt x="0" y="1089"/>
                </a:lnTo>
                <a:lnTo>
                  <a:pt x="16" y="1091"/>
                </a:lnTo>
                <a:lnTo>
                  <a:pt x="31" y="1094"/>
                </a:lnTo>
                <a:lnTo>
                  <a:pt x="46" y="1097"/>
                </a:lnTo>
                <a:lnTo>
                  <a:pt x="61" y="1101"/>
                </a:lnTo>
                <a:lnTo>
                  <a:pt x="75" y="1105"/>
                </a:lnTo>
                <a:lnTo>
                  <a:pt x="89" y="1110"/>
                </a:lnTo>
                <a:lnTo>
                  <a:pt x="102" y="1115"/>
                </a:lnTo>
                <a:lnTo>
                  <a:pt x="116" y="1121"/>
                </a:lnTo>
                <a:lnTo>
                  <a:pt x="129" y="1128"/>
                </a:lnTo>
                <a:lnTo>
                  <a:pt x="141" y="1135"/>
                </a:lnTo>
                <a:lnTo>
                  <a:pt x="154" y="1143"/>
                </a:lnTo>
                <a:lnTo>
                  <a:pt x="166" y="1151"/>
                </a:lnTo>
                <a:lnTo>
                  <a:pt x="178" y="1160"/>
                </a:lnTo>
                <a:lnTo>
                  <a:pt x="189" y="1170"/>
                </a:lnTo>
                <a:lnTo>
                  <a:pt x="201" y="1180"/>
                </a:lnTo>
                <a:lnTo>
                  <a:pt x="212" y="1191"/>
                </a:lnTo>
                <a:lnTo>
                  <a:pt x="223" y="1203"/>
                </a:lnTo>
                <a:lnTo>
                  <a:pt x="234" y="1215"/>
                </a:lnTo>
                <a:lnTo>
                  <a:pt x="245" y="1228"/>
                </a:lnTo>
                <a:lnTo>
                  <a:pt x="255" y="1242"/>
                </a:lnTo>
                <a:lnTo>
                  <a:pt x="266" y="1256"/>
                </a:lnTo>
                <a:lnTo>
                  <a:pt x="276" y="1271"/>
                </a:lnTo>
                <a:lnTo>
                  <a:pt x="296" y="1303"/>
                </a:lnTo>
                <a:lnTo>
                  <a:pt x="307" y="1320"/>
                </a:lnTo>
                <a:lnTo>
                  <a:pt x="316" y="1338"/>
                </a:lnTo>
                <a:lnTo>
                  <a:pt x="326" y="1357"/>
                </a:lnTo>
                <a:lnTo>
                  <a:pt x="336" y="1376"/>
                </a:lnTo>
                <a:lnTo>
                  <a:pt x="356" y="1417"/>
                </a:lnTo>
                <a:lnTo>
                  <a:pt x="376" y="1461"/>
                </a:lnTo>
                <a:lnTo>
                  <a:pt x="387" y="1487"/>
                </a:lnTo>
                <a:lnTo>
                  <a:pt x="399" y="1512"/>
                </a:lnTo>
                <a:lnTo>
                  <a:pt x="412" y="1537"/>
                </a:lnTo>
                <a:lnTo>
                  <a:pt x="426" y="1561"/>
                </a:lnTo>
                <a:lnTo>
                  <a:pt x="442" y="1584"/>
                </a:lnTo>
                <a:lnTo>
                  <a:pt x="450" y="1595"/>
                </a:lnTo>
                <a:lnTo>
                  <a:pt x="458" y="1606"/>
                </a:lnTo>
                <a:lnTo>
                  <a:pt x="467" y="1616"/>
                </a:lnTo>
                <a:lnTo>
                  <a:pt x="477" y="1627"/>
                </a:lnTo>
                <a:lnTo>
                  <a:pt x="486" y="1637"/>
                </a:lnTo>
                <a:lnTo>
                  <a:pt x="496" y="1646"/>
                </a:lnTo>
                <a:lnTo>
                  <a:pt x="507" y="1655"/>
                </a:lnTo>
                <a:lnTo>
                  <a:pt x="518" y="1664"/>
                </a:lnTo>
                <a:lnTo>
                  <a:pt x="529" y="1672"/>
                </a:lnTo>
                <a:lnTo>
                  <a:pt x="542" y="1680"/>
                </a:lnTo>
                <a:lnTo>
                  <a:pt x="554" y="1688"/>
                </a:lnTo>
                <a:lnTo>
                  <a:pt x="567" y="1694"/>
                </a:lnTo>
                <a:lnTo>
                  <a:pt x="581" y="1701"/>
                </a:lnTo>
                <a:lnTo>
                  <a:pt x="595" y="1707"/>
                </a:lnTo>
                <a:lnTo>
                  <a:pt x="610" y="1712"/>
                </a:lnTo>
                <a:lnTo>
                  <a:pt x="618" y="1714"/>
                </a:lnTo>
                <a:lnTo>
                  <a:pt x="625" y="1716"/>
                </a:lnTo>
                <a:lnTo>
                  <a:pt x="641" y="1720"/>
                </a:lnTo>
                <a:lnTo>
                  <a:pt x="658" y="1724"/>
                </a:lnTo>
                <a:lnTo>
                  <a:pt x="676" y="1726"/>
                </a:lnTo>
                <a:lnTo>
                  <a:pt x="694" y="1728"/>
                </a:lnTo>
                <a:lnTo>
                  <a:pt x="713" y="1730"/>
                </a:lnTo>
                <a:lnTo>
                  <a:pt x="732" y="1730"/>
                </a:lnTo>
                <a:lnTo>
                  <a:pt x="751" y="1730"/>
                </a:lnTo>
                <a:lnTo>
                  <a:pt x="770" y="1729"/>
                </a:lnTo>
                <a:lnTo>
                  <a:pt x="811" y="1725"/>
                </a:lnTo>
                <a:lnTo>
                  <a:pt x="853" y="1721"/>
                </a:lnTo>
                <a:lnTo>
                  <a:pt x="874" y="1719"/>
                </a:lnTo>
                <a:lnTo>
                  <a:pt x="896" y="1718"/>
                </a:lnTo>
                <a:lnTo>
                  <a:pt x="917" y="1718"/>
                </a:lnTo>
                <a:lnTo>
                  <a:pt x="939" y="1719"/>
                </a:lnTo>
                <a:lnTo>
                  <a:pt x="949" y="1720"/>
                </a:lnTo>
                <a:lnTo>
                  <a:pt x="959" y="1721"/>
                </a:lnTo>
                <a:lnTo>
                  <a:pt x="969" y="1723"/>
                </a:lnTo>
                <a:lnTo>
                  <a:pt x="979" y="1725"/>
                </a:lnTo>
                <a:lnTo>
                  <a:pt x="988" y="1728"/>
                </a:lnTo>
                <a:lnTo>
                  <a:pt x="997" y="1731"/>
                </a:lnTo>
                <a:lnTo>
                  <a:pt x="1007" y="1735"/>
                </a:lnTo>
                <a:lnTo>
                  <a:pt x="1015" y="1739"/>
                </a:lnTo>
                <a:lnTo>
                  <a:pt x="1024" y="1744"/>
                </a:lnTo>
                <a:lnTo>
                  <a:pt x="1032" y="1750"/>
                </a:lnTo>
                <a:lnTo>
                  <a:pt x="1040" y="1756"/>
                </a:lnTo>
                <a:lnTo>
                  <a:pt x="1048" y="1763"/>
                </a:lnTo>
                <a:lnTo>
                  <a:pt x="1052" y="1766"/>
                </a:lnTo>
                <a:lnTo>
                  <a:pt x="1055" y="1770"/>
                </a:lnTo>
                <a:lnTo>
                  <a:pt x="1061" y="1777"/>
                </a:lnTo>
                <a:lnTo>
                  <a:pt x="1067" y="1784"/>
                </a:lnTo>
                <a:lnTo>
                  <a:pt x="1072" y="1791"/>
                </a:lnTo>
                <a:lnTo>
                  <a:pt x="1077" y="1799"/>
                </a:lnTo>
                <a:lnTo>
                  <a:pt x="1081" y="1806"/>
                </a:lnTo>
                <a:lnTo>
                  <a:pt x="1085" y="1814"/>
                </a:lnTo>
                <a:lnTo>
                  <a:pt x="1089" y="1822"/>
                </a:lnTo>
                <a:lnTo>
                  <a:pt x="1095" y="1837"/>
                </a:lnTo>
                <a:lnTo>
                  <a:pt x="1100" y="1853"/>
                </a:lnTo>
                <a:lnTo>
                  <a:pt x="1102" y="1861"/>
                </a:lnTo>
                <a:lnTo>
                  <a:pt x="1103" y="1869"/>
                </a:lnTo>
                <a:lnTo>
                  <a:pt x="1107" y="1885"/>
                </a:lnTo>
                <a:lnTo>
                  <a:pt x="1109" y="1901"/>
                </a:lnTo>
                <a:lnTo>
                  <a:pt x="1112" y="1917"/>
                </a:lnTo>
                <a:lnTo>
                  <a:pt x="1114" y="1933"/>
                </a:lnTo>
                <a:lnTo>
                  <a:pt x="1116" y="1949"/>
                </a:lnTo>
                <a:lnTo>
                  <a:pt x="1120" y="1965"/>
                </a:lnTo>
                <a:lnTo>
                  <a:pt x="1121" y="1973"/>
                </a:lnTo>
                <a:lnTo>
                  <a:pt x="1123" y="1980"/>
                </a:lnTo>
                <a:lnTo>
                  <a:pt x="1128" y="1995"/>
                </a:lnTo>
                <a:lnTo>
                  <a:pt x="1131" y="2003"/>
                </a:lnTo>
                <a:lnTo>
                  <a:pt x="1134" y="2010"/>
                </a:lnTo>
                <a:lnTo>
                  <a:pt x="1143" y="2028"/>
                </a:lnTo>
                <a:lnTo>
                  <a:pt x="1153" y="2045"/>
                </a:lnTo>
                <a:lnTo>
                  <a:pt x="1158" y="2053"/>
                </a:lnTo>
                <a:lnTo>
                  <a:pt x="1164" y="2060"/>
                </a:lnTo>
                <a:lnTo>
                  <a:pt x="1170" y="2068"/>
                </a:lnTo>
                <a:lnTo>
                  <a:pt x="1176" y="2075"/>
                </a:lnTo>
                <a:lnTo>
                  <a:pt x="1183" y="2082"/>
                </a:lnTo>
                <a:lnTo>
                  <a:pt x="1190" y="2088"/>
                </a:lnTo>
                <a:lnTo>
                  <a:pt x="1198" y="2095"/>
                </a:lnTo>
                <a:lnTo>
                  <a:pt x="1205" y="2101"/>
                </a:lnTo>
                <a:lnTo>
                  <a:pt x="1213" y="2107"/>
                </a:lnTo>
                <a:lnTo>
                  <a:pt x="1222" y="2112"/>
                </a:lnTo>
                <a:lnTo>
                  <a:pt x="1231" y="2117"/>
                </a:lnTo>
                <a:lnTo>
                  <a:pt x="1240" y="2122"/>
                </a:lnTo>
                <a:lnTo>
                  <a:pt x="1250" y="2127"/>
                </a:lnTo>
                <a:lnTo>
                  <a:pt x="1260" y="2132"/>
                </a:lnTo>
                <a:lnTo>
                  <a:pt x="1270" y="2136"/>
                </a:lnTo>
                <a:lnTo>
                  <a:pt x="1281" y="2140"/>
                </a:lnTo>
                <a:lnTo>
                  <a:pt x="1304" y="2147"/>
                </a:lnTo>
                <a:lnTo>
                  <a:pt x="1329" y="2153"/>
                </a:lnTo>
                <a:lnTo>
                  <a:pt x="1342" y="2156"/>
                </a:lnTo>
                <a:lnTo>
                  <a:pt x="1356" y="2158"/>
                </a:lnTo>
                <a:lnTo>
                  <a:pt x="1384" y="2163"/>
                </a:lnTo>
                <a:lnTo>
                  <a:pt x="1415" y="2166"/>
                </a:lnTo>
                <a:lnTo>
                  <a:pt x="1431" y="2167"/>
                </a:lnTo>
                <a:lnTo>
                  <a:pt x="1447" y="2168"/>
                </a:lnTo>
                <a:lnTo>
                  <a:pt x="1433" y="2179"/>
                </a:lnTo>
                <a:lnTo>
                  <a:pt x="1417" y="2189"/>
                </a:lnTo>
                <a:lnTo>
                  <a:pt x="1401" y="2198"/>
                </a:lnTo>
                <a:lnTo>
                  <a:pt x="1383" y="2205"/>
                </a:lnTo>
                <a:lnTo>
                  <a:pt x="1374" y="2209"/>
                </a:lnTo>
                <a:lnTo>
                  <a:pt x="1364" y="2212"/>
                </a:lnTo>
                <a:lnTo>
                  <a:pt x="1355" y="2215"/>
                </a:lnTo>
                <a:lnTo>
                  <a:pt x="1345" y="2218"/>
                </a:lnTo>
                <a:lnTo>
                  <a:pt x="1335" y="2220"/>
                </a:lnTo>
                <a:lnTo>
                  <a:pt x="1325" y="2222"/>
                </a:lnTo>
                <a:lnTo>
                  <a:pt x="1315" y="2224"/>
                </a:lnTo>
                <a:lnTo>
                  <a:pt x="1305" y="2226"/>
                </a:lnTo>
                <a:lnTo>
                  <a:pt x="1283" y="2229"/>
                </a:lnTo>
                <a:lnTo>
                  <a:pt x="1262" y="2231"/>
                </a:lnTo>
                <a:lnTo>
                  <a:pt x="1240" y="2231"/>
                </a:lnTo>
                <a:lnTo>
                  <a:pt x="1217" y="2231"/>
                </a:lnTo>
                <a:lnTo>
                  <a:pt x="1195" y="2231"/>
                </a:lnTo>
                <a:lnTo>
                  <a:pt x="1172" y="2229"/>
                </a:lnTo>
                <a:lnTo>
                  <a:pt x="1149" y="2227"/>
                </a:lnTo>
                <a:lnTo>
                  <a:pt x="1126" y="2223"/>
                </a:lnTo>
                <a:lnTo>
                  <a:pt x="1103" y="2220"/>
                </a:lnTo>
                <a:lnTo>
                  <a:pt x="1081" y="2215"/>
                </a:lnTo>
                <a:lnTo>
                  <a:pt x="1058" y="2210"/>
                </a:lnTo>
                <a:lnTo>
                  <a:pt x="1047" y="2207"/>
                </a:lnTo>
                <a:lnTo>
                  <a:pt x="1036" y="2204"/>
                </a:lnTo>
                <a:lnTo>
                  <a:pt x="1015" y="2197"/>
                </a:lnTo>
                <a:lnTo>
                  <a:pt x="993" y="2190"/>
                </a:lnTo>
                <a:lnTo>
                  <a:pt x="973" y="2182"/>
                </a:lnTo>
                <a:lnTo>
                  <a:pt x="953" y="2174"/>
                </a:lnTo>
                <a:lnTo>
                  <a:pt x="933" y="2165"/>
                </a:lnTo>
                <a:lnTo>
                  <a:pt x="914" y="2156"/>
                </a:lnTo>
                <a:lnTo>
                  <a:pt x="896" y="2146"/>
                </a:lnTo>
                <a:lnTo>
                  <a:pt x="880" y="2136"/>
                </a:lnTo>
                <a:lnTo>
                  <a:pt x="864" y="2125"/>
                </a:lnTo>
                <a:lnTo>
                  <a:pt x="850" y="2114"/>
                </a:lnTo>
                <a:lnTo>
                  <a:pt x="837" y="2103"/>
                </a:lnTo>
                <a:lnTo>
                  <a:pt x="830" y="2097"/>
                </a:lnTo>
                <a:lnTo>
                  <a:pt x="825" y="2091"/>
                </a:lnTo>
                <a:lnTo>
                  <a:pt x="826" y="2106"/>
                </a:lnTo>
                <a:lnTo>
                  <a:pt x="827" y="2121"/>
                </a:lnTo>
                <a:lnTo>
                  <a:pt x="830" y="2150"/>
                </a:lnTo>
                <a:lnTo>
                  <a:pt x="833" y="2165"/>
                </a:lnTo>
                <a:lnTo>
                  <a:pt x="835" y="2179"/>
                </a:lnTo>
                <a:lnTo>
                  <a:pt x="838" y="2193"/>
                </a:lnTo>
                <a:lnTo>
                  <a:pt x="842" y="2208"/>
                </a:lnTo>
                <a:lnTo>
                  <a:pt x="845" y="2222"/>
                </a:lnTo>
                <a:lnTo>
                  <a:pt x="849" y="2236"/>
                </a:lnTo>
                <a:lnTo>
                  <a:pt x="854" y="2249"/>
                </a:lnTo>
                <a:lnTo>
                  <a:pt x="858" y="2263"/>
                </a:lnTo>
                <a:lnTo>
                  <a:pt x="869" y="2290"/>
                </a:lnTo>
                <a:lnTo>
                  <a:pt x="881" y="2316"/>
                </a:lnTo>
                <a:lnTo>
                  <a:pt x="887" y="2329"/>
                </a:lnTo>
                <a:lnTo>
                  <a:pt x="894" y="2342"/>
                </a:lnTo>
                <a:lnTo>
                  <a:pt x="908" y="2367"/>
                </a:lnTo>
                <a:lnTo>
                  <a:pt x="916" y="2379"/>
                </a:lnTo>
                <a:lnTo>
                  <a:pt x="925" y="2390"/>
                </a:lnTo>
                <a:lnTo>
                  <a:pt x="934" y="2402"/>
                </a:lnTo>
                <a:lnTo>
                  <a:pt x="943" y="2413"/>
                </a:lnTo>
                <a:lnTo>
                  <a:pt x="952" y="2424"/>
                </a:lnTo>
                <a:lnTo>
                  <a:pt x="961" y="2435"/>
                </a:lnTo>
                <a:lnTo>
                  <a:pt x="971" y="2445"/>
                </a:lnTo>
                <a:lnTo>
                  <a:pt x="982" y="2456"/>
                </a:lnTo>
                <a:lnTo>
                  <a:pt x="992" y="2465"/>
                </a:lnTo>
                <a:lnTo>
                  <a:pt x="1003" y="2475"/>
                </a:lnTo>
                <a:lnTo>
                  <a:pt x="1015" y="2484"/>
                </a:lnTo>
                <a:lnTo>
                  <a:pt x="1026" y="2493"/>
                </a:lnTo>
                <a:lnTo>
                  <a:pt x="1038" y="2502"/>
                </a:lnTo>
                <a:lnTo>
                  <a:pt x="1051" y="2510"/>
                </a:lnTo>
                <a:lnTo>
                  <a:pt x="1063" y="2518"/>
                </a:lnTo>
                <a:lnTo>
                  <a:pt x="1076" y="2526"/>
                </a:lnTo>
                <a:lnTo>
                  <a:pt x="1090" y="2533"/>
                </a:lnTo>
                <a:lnTo>
                  <a:pt x="1104" y="2540"/>
                </a:lnTo>
                <a:lnTo>
                  <a:pt x="1118" y="2546"/>
                </a:lnTo>
                <a:lnTo>
                  <a:pt x="1132" y="2552"/>
                </a:lnTo>
                <a:lnTo>
                  <a:pt x="1147" y="2558"/>
                </a:lnTo>
                <a:lnTo>
                  <a:pt x="1162" y="2563"/>
                </a:lnTo>
                <a:lnTo>
                  <a:pt x="1178" y="2568"/>
                </a:lnTo>
                <a:lnTo>
                  <a:pt x="1194" y="2573"/>
                </a:lnTo>
                <a:lnTo>
                  <a:pt x="1210" y="2577"/>
                </a:lnTo>
                <a:lnTo>
                  <a:pt x="1227" y="2580"/>
                </a:lnTo>
                <a:lnTo>
                  <a:pt x="1243" y="2584"/>
                </a:lnTo>
                <a:lnTo>
                  <a:pt x="1261" y="2587"/>
                </a:lnTo>
                <a:lnTo>
                  <a:pt x="1278" y="2589"/>
                </a:lnTo>
                <a:lnTo>
                  <a:pt x="1297" y="2591"/>
                </a:lnTo>
                <a:lnTo>
                  <a:pt x="1315" y="2592"/>
                </a:lnTo>
                <a:lnTo>
                  <a:pt x="1334" y="2593"/>
                </a:lnTo>
                <a:lnTo>
                  <a:pt x="1353" y="2593"/>
                </a:lnTo>
                <a:lnTo>
                  <a:pt x="1372" y="2592"/>
                </a:lnTo>
                <a:lnTo>
                  <a:pt x="1412" y="2590"/>
                </a:lnTo>
                <a:lnTo>
                  <a:pt x="1433" y="2588"/>
                </a:lnTo>
                <a:lnTo>
                  <a:pt x="1454" y="2586"/>
                </a:lnTo>
                <a:lnTo>
                  <a:pt x="1475" y="2582"/>
                </a:lnTo>
                <a:lnTo>
                  <a:pt x="1496" y="2578"/>
                </a:lnTo>
                <a:lnTo>
                  <a:pt x="1518" y="2574"/>
                </a:lnTo>
                <a:lnTo>
                  <a:pt x="1541" y="2569"/>
                </a:lnTo>
                <a:lnTo>
                  <a:pt x="1563" y="2564"/>
                </a:lnTo>
                <a:lnTo>
                  <a:pt x="1586" y="2558"/>
                </a:lnTo>
                <a:lnTo>
                  <a:pt x="1602" y="2554"/>
                </a:lnTo>
                <a:lnTo>
                  <a:pt x="1618" y="2551"/>
                </a:lnTo>
                <a:lnTo>
                  <a:pt x="1632" y="2549"/>
                </a:lnTo>
                <a:lnTo>
                  <a:pt x="1646" y="2548"/>
                </a:lnTo>
                <a:lnTo>
                  <a:pt x="1660" y="2548"/>
                </a:lnTo>
                <a:lnTo>
                  <a:pt x="1666" y="2548"/>
                </a:lnTo>
                <a:lnTo>
                  <a:pt x="1673" y="2549"/>
                </a:lnTo>
                <a:lnTo>
                  <a:pt x="1679" y="2550"/>
                </a:lnTo>
                <a:lnTo>
                  <a:pt x="1685" y="2552"/>
                </a:lnTo>
                <a:lnTo>
                  <a:pt x="1697" y="2555"/>
                </a:lnTo>
                <a:lnTo>
                  <a:pt x="1702" y="2557"/>
                </a:lnTo>
                <a:lnTo>
                  <a:pt x="1708" y="2560"/>
                </a:lnTo>
                <a:lnTo>
                  <a:pt x="1713" y="2563"/>
                </a:lnTo>
                <a:lnTo>
                  <a:pt x="1718" y="2566"/>
                </a:lnTo>
                <a:lnTo>
                  <a:pt x="1723" y="2570"/>
                </a:lnTo>
                <a:lnTo>
                  <a:pt x="1728" y="2574"/>
                </a:lnTo>
                <a:lnTo>
                  <a:pt x="1733" y="2578"/>
                </a:lnTo>
                <a:lnTo>
                  <a:pt x="1737" y="2584"/>
                </a:lnTo>
                <a:lnTo>
                  <a:pt x="1741" y="2589"/>
                </a:lnTo>
                <a:lnTo>
                  <a:pt x="1746" y="2595"/>
                </a:lnTo>
                <a:lnTo>
                  <a:pt x="1750" y="2600"/>
                </a:lnTo>
                <a:lnTo>
                  <a:pt x="1753" y="2607"/>
                </a:lnTo>
                <a:lnTo>
                  <a:pt x="1761" y="2621"/>
                </a:lnTo>
                <a:lnTo>
                  <a:pt x="1764" y="2628"/>
                </a:lnTo>
                <a:lnTo>
                  <a:pt x="1767" y="2636"/>
                </a:lnTo>
                <a:lnTo>
                  <a:pt x="1772" y="2647"/>
                </a:lnTo>
                <a:lnTo>
                  <a:pt x="1776" y="2657"/>
                </a:lnTo>
                <a:lnTo>
                  <a:pt x="1782" y="2667"/>
                </a:lnTo>
                <a:lnTo>
                  <a:pt x="1787" y="2676"/>
                </a:lnTo>
                <a:lnTo>
                  <a:pt x="1793" y="2685"/>
                </a:lnTo>
                <a:lnTo>
                  <a:pt x="1799" y="2693"/>
                </a:lnTo>
                <a:lnTo>
                  <a:pt x="1805" y="2701"/>
                </a:lnTo>
                <a:lnTo>
                  <a:pt x="1812" y="2708"/>
                </a:lnTo>
                <a:lnTo>
                  <a:pt x="1819" y="2715"/>
                </a:lnTo>
                <a:lnTo>
                  <a:pt x="1826" y="2721"/>
                </a:lnTo>
                <a:lnTo>
                  <a:pt x="1833" y="2727"/>
                </a:lnTo>
                <a:lnTo>
                  <a:pt x="1841" y="2732"/>
                </a:lnTo>
                <a:lnTo>
                  <a:pt x="1849" y="2737"/>
                </a:lnTo>
                <a:lnTo>
                  <a:pt x="1857" y="2741"/>
                </a:lnTo>
                <a:lnTo>
                  <a:pt x="1874" y="2749"/>
                </a:lnTo>
                <a:lnTo>
                  <a:pt x="1891" y="2755"/>
                </a:lnTo>
                <a:lnTo>
                  <a:pt x="1909" y="2760"/>
                </a:lnTo>
                <a:lnTo>
                  <a:pt x="1918" y="2762"/>
                </a:lnTo>
                <a:lnTo>
                  <a:pt x="1927" y="2763"/>
                </a:lnTo>
                <a:lnTo>
                  <a:pt x="1936" y="2764"/>
                </a:lnTo>
                <a:lnTo>
                  <a:pt x="1946" y="2765"/>
                </a:lnTo>
                <a:lnTo>
                  <a:pt x="1965" y="2766"/>
                </a:lnTo>
                <a:lnTo>
                  <a:pt x="1984" y="2766"/>
                </a:lnTo>
                <a:lnTo>
                  <a:pt x="2003" y="2765"/>
                </a:lnTo>
                <a:lnTo>
                  <a:pt x="2022" y="2763"/>
                </a:lnTo>
                <a:lnTo>
                  <a:pt x="2065" y="2758"/>
                </a:lnTo>
                <a:lnTo>
                  <a:pt x="2085" y="2757"/>
                </a:lnTo>
                <a:lnTo>
                  <a:pt x="2105" y="2756"/>
                </a:lnTo>
                <a:lnTo>
                  <a:pt x="2144" y="2755"/>
                </a:lnTo>
                <a:lnTo>
                  <a:pt x="2162" y="2755"/>
                </a:lnTo>
                <a:lnTo>
                  <a:pt x="2181" y="2756"/>
                </a:lnTo>
                <a:lnTo>
                  <a:pt x="2198" y="2757"/>
                </a:lnTo>
                <a:lnTo>
                  <a:pt x="2216" y="2759"/>
                </a:lnTo>
                <a:lnTo>
                  <a:pt x="2233" y="2761"/>
                </a:lnTo>
                <a:lnTo>
                  <a:pt x="2249" y="2764"/>
                </a:lnTo>
                <a:lnTo>
                  <a:pt x="2265" y="2768"/>
                </a:lnTo>
                <a:lnTo>
                  <a:pt x="2281" y="2772"/>
                </a:lnTo>
                <a:lnTo>
                  <a:pt x="2297" y="2776"/>
                </a:lnTo>
                <a:lnTo>
                  <a:pt x="2312" y="2781"/>
                </a:lnTo>
                <a:lnTo>
                  <a:pt x="2327" y="2787"/>
                </a:lnTo>
                <a:lnTo>
                  <a:pt x="2341" y="2793"/>
                </a:lnTo>
                <a:lnTo>
                  <a:pt x="2356" y="2799"/>
                </a:lnTo>
                <a:lnTo>
                  <a:pt x="2370" y="2807"/>
                </a:lnTo>
                <a:lnTo>
                  <a:pt x="2384" y="2814"/>
                </a:lnTo>
                <a:lnTo>
                  <a:pt x="2398" y="2823"/>
                </a:lnTo>
                <a:lnTo>
                  <a:pt x="2411" y="2832"/>
                </a:lnTo>
                <a:lnTo>
                  <a:pt x="2425" y="2842"/>
                </a:lnTo>
                <a:lnTo>
                  <a:pt x="2438" y="2852"/>
                </a:lnTo>
                <a:lnTo>
                  <a:pt x="2451" y="2863"/>
                </a:lnTo>
                <a:lnTo>
                  <a:pt x="2464" y="2874"/>
                </a:lnTo>
                <a:lnTo>
                  <a:pt x="2477" y="2886"/>
                </a:lnTo>
                <a:lnTo>
                  <a:pt x="2489" y="2899"/>
                </a:lnTo>
                <a:lnTo>
                  <a:pt x="2502" y="2912"/>
                </a:lnTo>
                <a:lnTo>
                  <a:pt x="2515" y="2926"/>
                </a:lnTo>
                <a:lnTo>
                  <a:pt x="2527" y="2941"/>
                </a:lnTo>
                <a:lnTo>
                  <a:pt x="2529" y="2929"/>
                </a:lnTo>
                <a:lnTo>
                  <a:pt x="2529" y="2916"/>
                </a:lnTo>
                <a:lnTo>
                  <a:pt x="2530" y="2893"/>
                </a:lnTo>
                <a:lnTo>
                  <a:pt x="2530" y="2869"/>
                </a:lnTo>
                <a:lnTo>
                  <a:pt x="2530" y="2858"/>
                </a:lnTo>
                <a:lnTo>
                  <a:pt x="2529" y="2847"/>
                </a:lnTo>
                <a:lnTo>
                  <a:pt x="2526" y="2825"/>
                </a:lnTo>
                <a:lnTo>
                  <a:pt x="2523" y="2803"/>
                </a:lnTo>
                <a:lnTo>
                  <a:pt x="2521" y="2793"/>
                </a:lnTo>
                <a:lnTo>
                  <a:pt x="2518" y="2783"/>
                </a:lnTo>
                <a:lnTo>
                  <a:pt x="2513" y="2762"/>
                </a:lnTo>
                <a:lnTo>
                  <a:pt x="2507" y="2743"/>
                </a:lnTo>
                <a:lnTo>
                  <a:pt x="2500" y="2724"/>
                </a:lnTo>
                <a:lnTo>
                  <a:pt x="2492" y="2705"/>
                </a:lnTo>
                <a:lnTo>
                  <a:pt x="2483" y="2688"/>
                </a:lnTo>
                <a:lnTo>
                  <a:pt x="2474" y="2670"/>
                </a:lnTo>
                <a:lnTo>
                  <a:pt x="2464" y="2654"/>
                </a:lnTo>
                <a:lnTo>
                  <a:pt x="2454" y="2638"/>
                </a:lnTo>
                <a:lnTo>
                  <a:pt x="2443" y="2622"/>
                </a:lnTo>
                <a:lnTo>
                  <a:pt x="2432" y="2607"/>
                </a:lnTo>
                <a:lnTo>
                  <a:pt x="2421" y="2593"/>
                </a:lnTo>
                <a:lnTo>
                  <a:pt x="2409" y="2578"/>
                </a:lnTo>
                <a:lnTo>
                  <a:pt x="2397" y="2564"/>
                </a:lnTo>
                <a:lnTo>
                  <a:pt x="2384" y="2552"/>
                </a:lnTo>
                <a:lnTo>
                  <a:pt x="2372" y="2539"/>
                </a:lnTo>
                <a:lnTo>
                  <a:pt x="2359" y="2528"/>
                </a:lnTo>
                <a:lnTo>
                  <a:pt x="2346" y="2516"/>
                </a:lnTo>
                <a:lnTo>
                  <a:pt x="2333" y="2506"/>
                </a:lnTo>
                <a:lnTo>
                  <a:pt x="2321" y="2496"/>
                </a:lnTo>
                <a:lnTo>
                  <a:pt x="2308" y="2486"/>
                </a:lnTo>
                <a:lnTo>
                  <a:pt x="2296" y="2477"/>
                </a:lnTo>
                <a:lnTo>
                  <a:pt x="2271" y="2460"/>
                </a:lnTo>
                <a:lnTo>
                  <a:pt x="2248" y="2445"/>
                </a:lnTo>
                <a:lnTo>
                  <a:pt x="2238" y="2438"/>
                </a:lnTo>
                <a:lnTo>
                  <a:pt x="2228" y="2432"/>
                </a:lnTo>
                <a:lnTo>
                  <a:pt x="2210" y="2418"/>
                </a:lnTo>
                <a:lnTo>
                  <a:pt x="2195" y="2405"/>
                </a:lnTo>
                <a:lnTo>
                  <a:pt x="2181" y="2392"/>
                </a:lnTo>
                <a:lnTo>
                  <a:pt x="2169" y="2378"/>
                </a:lnTo>
                <a:lnTo>
                  <a:pt x="2164" y="2372"/>
                </a:lnTo>
                <a:lnTo>
                  <a:pt x="2159" y="2365"/>
                </a:lnTo>
                <a:lnTo>
                  <a:pt x="2151" y="2352"/>
                </a:lnTo>
                <a:lnTo>
                  <a:pt x="2143" y="2339"/>
                </a:lnTo>
                <a:lnTo>
                  <a:pt x="2140" y="2333"/>
                </a:lnTo>
                <a:lnTo>
                  <a:pt x="2138" y="2326"/>
                </a:lnTo>
                <a:lnTo>
                  <a:pt x="2133" y="2314"/>
                </a:lnTo>
                <a:lnTo>
                  <a:pt x="2129" y="2301"/>
                </a:lnTo>
                <a:lnTo>
                  <a:pt x="2127" y="2289"/>
                </a:lnTo>
                <a:lnTo>
                  <a:pt x="2125" y="2277"/>
                </a:lnTo>
                <a:lnTo>
                  <a:pt x="2124" y="2265"/>
                </a:lnTo>
                <a:lnTo>
                  <a:pt x="2123" y="2254"/>
                </a:lnTo>
                <a:lnTo>
                  <a:pt x="2122" y="2243"/>
                </a:lnTo>
                <a:lnTo>
                  <a:pt x="2130" y="2252"/>
                </a:lnTo>
                <a:lnTo>
                  <a:pt x="2138" y="2260"/>
                </a:lnTo>
                <a:lnTo>
                  <a:pt x="2146" y="2268"/>
                </a:lnTo>
                <a:lnTo>
                  <a:pt x="2154" y="2276"/>
                </a:lnTo>
                <a:lnTo>
                  <a:pt x="2163" y="2283"/>
                </a:lnTo>
                <a:lnTo>
                  <a:pt x="2171" y="2291"/>
                </a:lnTo>
                <a:lnTo>
                  <a:pt x="2188" y="2304"/>
                </a:lnTo>
                <a:lnTo>
                  <a:pt x="2197" y="2310"/>
                </a:lnTo>
                <a:lnTo>
                  <a:pt x="2206" y="2316"/>
                </a:lnTo>
                <a:lnTo>
                  <a:pt x="2215" y="2322"/>
                </a:lnTo>
                <a:lnTo>
                  <a:pt x="2224" y="2328"/>
                </a:lnTo>
                <a:lnTo>
                  <a:pt x="2243" y="2338"/>
                </a:lnTo>
                <a:lnTo>
                  <a:pt x="2262" y="2347"/>
                </a:lnTo>
                <a:lnTo>
                  <a:pt x="2281" y="2356"/>
                </a:lnTo>
                <a:lnTo>
                  <a:pt x="2300" y="2363"/>
                </a:lnTo>
                <a:lnTo>
                  <a:pt x="2320" y="2370"/>
                </a:lnTo>
                <a:lnTo>
                  <a:pt x="2340" y="2376"/>
                </a:lnTo>
                <a:lnTo>
                  <a:pt x="2361" y="2381"/>
                </a:lnTo>
                <a:lnTo>
                  <a:pt x="2381" y="2385"/>
                </a:lnTo>
                <a:lnTo>
                  <a:pt x="2391" y="2387"/>
                </a:lnTo>
                <a:lnTo>
                  <a:pt x="2402" y="2389"/>
                </a:lnTo>
                <a:lnTo>
                  <a:pt x="2423" y="2393"/>
                </a:lnTo>
                <a:lnTo>
                  <a:pt x="2458" y="2398"/>
                </a:lnTo>
                <a:lnTo>
                  <a:pt x="2492" y="2404"/>
                </a:lnTo>
                <a:lnTo>
                  <a:pt x="2509" y="2407"/>
                </a:lnTo>
                <a:lnTo>
                  <a:pt x="2525" y="2411"/>
                </a:lnTo>
                <a:lnTo>
                  <a:pt x="2541" y="2414"/>
                </a:lnTo>
                <a:lnTo>
                  <a:pt x="2556" y="2418"/>
                </a:lnTo>
                <a:lnTo>
                  <a:pt x="2572" y="2422"/>
                </a:lnTo>
                <a:lnTo>
                  <a:pt x="2587" y="2426"/>
                </a:lnTo>
                <a:lnTo>
                  <a:pt x="2601" y="2431"/>
                </a:lnTo>
                <a:lnTo>
                  <a:pt x="2615" y="2435"/>
                </a:lnTo>
                <a:lnTo>
                  <a:pt x="2643" y="2445"/>
                </a:lnTo>
                <a:lnTo>
                  <a:pt x="2669" y="2456"/>
                </a:lnTo>
                <a:lnTo>
                  <a:pt x="2693" y="2467"/>
                </a:lnTo>
                <a:lnTo>
                  <a:pt x="2717" y="2480"/>
                </a:lnTo>
                <a:lnTo>
                  <a:pt x="2728" y="2487"/>
                </a:lnTo>
                <a:lnTo>
                  <a:pt x="2738" y="2493"/>
                </a:lnTo>
                <a:lnTo>
                  <a:pt x="2749" y="2501"/>
                </a:lnTo>
                <a:lnTo>
                  <a:pt x="2760" y="2508"/>
                </a:lnTo>
                <a:lnTo>
                  <a:pt x="2779" y="2523"/>
                </a:lnTo>
                <a:lnTo>
                  <a:pt x="2788" y="2532"/>
                </a:lnTo>
                <a:lnTo>
                  <a:pt x="2796" y="2540"/>
                </a:lnTo>
                <a:lnTo>
                  <a:pt x="2804" y="2549"/>
                </a:lnTo>
                <a:lnTo>
                  <a:pt x="2812" y="2558"/>
                </a:lnTo>
                <a:lnTo>
                  <a:pt x="2819" y="2567"/>
                </a:lnTo>
                <a:lnTo>
                  <a:pt x="2826" y="2576"/>
                </a:lnTo>
                <a:lnTo>
                  <a:pt x="2827" y="2563"/>
                </a:lnTo>
                <a:lnTo>
                  <a:pt x="2827" y="2550"/>
                </a:lnTo>
                <a:lnTo>
                  <a:pt x="2827" y="2537"/>
                </a:lnTo>
                <a:lnTo>
                  <a:pt x="2827" y="2524"/>
                </a:lnTo>
                <a:lnTo>
                  <a:pt x="2826" y="2512"/>
                </a:lnTo>
                <a:lnTo>
                  <a:pt x="2824" y="2500"/>
                </a:lnTo>
                <a:lnTo>
                  <a:pt x="2822" y="2488"/>
                </a:lnTo>
                <a:lnTo>
                  <a:pt x="2820" y="2477"/>
                </a:lnTo>
                <a:lnTo>
                  <a:pt x="2818" y="2466"/>
                </a:lnTo>
                <a:lnTo>
                  <a:pt x="2815" y="2455"/>
                </a:lnTo>
                <a:lnTo>
                  <a:pt x="2811" y="2445"/>
                </a:lnTo>
                <a:lnTo>
                  <a:pt x="2808" y="2434"/>
                </a:lnTo>
                <a:lnTo>
                  <a:pt x="2804" y="2424"/>
                </a:lnTo>
                <a:lnTo>
                  <a:pt x="2800" y="2415"/>
                </a:lnTo>
                <a:lnTo>
                  <a:pt x="2790" y="2396"/>
                </a:lnTo>
                <a:lnTo>
                  <a:pt x="2780" y="2378"/>
                </a:lnTo>
                <a:lnTo>
                  <a:pt x="2769" y="2361"/>
                </a:lnTo>
                <a:lnTo>
                  <a:pt x="2757" y="2344"/>
                </a:lnTo>
                <a:lnTo>
                  <a:pt x="2743" y="2329"/>
                </a:lnTo>
                <a:lnTo>
                  <a:pt x="2736" y="2321"/>
                </a:lnTo>
                <a:lnTo>
                  <a:pt x="2729" y="2314"/>
                </a:lnTo>
                <a:lnTo>
                  <a:pt x="2715" y="2300"/>
                </a:lnTo>
                <a:lnTo>
                  <a:pt x="2701" y="2286"/>
                </a:lnTo>
                <a:lnTo>
                  <a:pt x="2686" y="2273"/>
                </a:lnTo>
                <a:lnTo>
                  <a:pt x="2657" y="2249"/>
                </a:lnTo>
                <a:lnTo>
                  <a:pt x="2627" y="2225"/>
                </a:lnTo>
                <a:lnTo>
                  <a:pt x="2599" y="2204"/>
                </a:lnTo>
                <a:lnTo>
                  <a:pt x="2573" y="2182"/>
                </a:lnTo>
                <a:lnTo>
                  <a:pt x="2560" y="2172"/>
                </a:lnTo>
                <a:lnTo>
                  <a:pt x="2549" y="2161"/>
                </a:lnTo>
                <a:lnTo>
                  <a:pt x="2538" y="2151"/>
                </a:lnTo>
                <a:lnTo>
                  <a:pt x="2529" y="2141"/>
                </a:lnTo>
                <a:lnTo>
                  <a:pt x="2525" y="2135"/>
                </a:lnTo>
                <a:lnTo>
                  <a:pt x="2521" y="2130"/>
                </a:lnTo>
                <a:lnTo>
                  <a:pt x="2513" y="2119"/>
                </a:lnTo>
                <a:lnTo>
                  <a:pt x="2508" y="2108"/>
                </a:lnTo>
                <a:lnTo>
                  <a:pt x="2505" y="2102"/>
                </a:lnTo>
                <a:lnTo>
                  <a:pt x="2503" y="2097"/>
                </a:lnTo>
                <a:lnTo>
                  <a:pt x="2538" y="2118"/>
                </a:lnTo>
                <a:lnTo>
                  <a:pt x="2555" y="2128"/>
                </a:lnTo>
                <a:lnTo>
                  <a:pt x="2572" y="2136"/>
                </a:lnTo>
                <a:lnTo>
                  <a:pt x="2588" y="2144"/>
                </a:lnTo>
                <a:lnTo>
                  <a:pt x="2604" y="2151"/>
                </a:lnTo>
                <a:lnTo>
                  <a:pt x="2620" y="2157"/>
                </a:lnTo>
                <a:lnTo>
                  <a:pt x="2636" y="2162"/>
                </a:lnTo>
                <a:lnTo>
                  <a:pt x="2651" y="2166"/>
                </a:lnTo>
                <a:lnTo>
                  <a:pt x="2667" y="2170"/>
                </a:lnTo>
                <a:lnTo>
                  <a:pt x="2684" y="2173"/>
                </a:lnTo>
                <a:lnTo>
                  <a:pt x="2700" y="2175"/>
                </a:lnTo>
                <a:lnTo>
                  <a:pt x="2717" y="2176"/>
                </a:lnTo>
                <a:lnTo>
                  <a:pt x="2734" y="2176"/>
                </a:lnTo>
                <a:lnTo>
                  <a:pt x="2752" y="2176"/>
                </a:lnTo>
                <a:lnTo>
                  <a:pt x="2772" y="2175"/>
                </a:lnTo>
                <a:lnTo>
                  <a:pt x="2797" y="2172"/>
                </a:lnTo>
                <a:lnTo>
                  <a:pt x="2823" y="2167"/>
                </a:lnTo>
                <a:lnTo>
                  <a:pt x="2849" y="2162"/>
                </a:lnTo>
                <a:lnTo>
                  <a:pt x="2876" y="2156"/>
                </a:lnTo>
                <a:lnTo>
                  <a:pt x="2903" y="2150"/>
                </a:lnTo>
                <a:lnTo>
                  <a:pt x="2930" y="2145"/>
                </a:lnTo>
                <a:lnTo>
                  <a:pt x="2958" y="2141"/>
                </a:lnTo>
                <a:lnTo>
                  <a:pt x="2971" y="2140"/>
                </a:lnTo>
                <a:lnTo>
                  <a:pt x="2985" y="2139"/>
                </a:lnTo>
                <a:lnTo>
                  <a:pt x="2998" y="2139"/>
                </a:lnTo>
                <a:lnTo>
                  <a:pt x="3012" y="2140"/>
                </a:lnTo>
                <a:lnTo>
                  <a:pt x="3025" y="2141"/>
                </a:lnTo>
                <a:lnTo>
                  <a:pt x="3039" y="2143"/>
                </a:lnTo>
                <a:lnTo>
                  <a:pt x="3052" y="2147"/>
                </a:lnTo>
                <a:lnTo>
                  <a:pt x="3065" y="2151"/>
                </a:lnTo>
                <a:lnTo>
                  <a:pt x="3078" y="2156"/>
                </a:lnTo>
                <a:lnTo>
                  <a:pt x="3091" y="2163"/>
                </a:lnTo>
                <a:lnTo>
                  <a:pt x="3097" y="2166"/>
                </a:lnTo>
                <a:lnTo>
                  <a:pt x="3104" y="2171"/>
                </a:lnTo>
                <a:lnTo>
                  <a:pt x="3110" y="2175"/>
                </a:lnTo>
                <a:lnTo>
                  <a:pt x="3116" y="2180"/>
                </a:lnTo>
                <a:lnTo>
                  <a:pt x="3129" y="2190"/>
                </a:lnTo>
                <a:lnTo>
                  <a:pt x="3141" y="2202"/>
                </a:lnTo>
                <a:lnTo>
                  <a:pt x="3153" y="2215"/>
                </a:lnTo>
                <a:lnTo>
                  <a:pt x="3159" y="2222"/>
                </a:lnTo>
                <a:lnTo>
                  <a:pt x="3165" y="2230"/>
                </a:lnTo>
                <a:lnTo>
                  <a:pt x="3171" y="2238"/>
                </a:lnTo>
                <a:lnTo>
                  <a:pt x="3176" y="2247"/>
                </a:lnTo>
                <a:lnTo>
                  <a:pt x="3188" y="2265"/>
                </a:lnTo>
                <a:lnTo>
                  <a:pt x="3202" y="2256"/>
                </a:lnTo>
                <a:lnTo>
                  <a:pt x="3217" y="2248"/>
                </a:lnTo>
                <a:lnTo>
                  <a:pt x="3232" y="2241"/>
                </a:lnTo>
                <a:lnTo>
                  <a:pt x="3247" y="2234"/>
                </a:lnTo>
                <a:lnTo>
                  <a:pt x="3263" y="2228"/>
                </a:lnTo>
                <a:lnTo>
                  <a:pt x="3278" y="2223"/>
                </a:lnTo>
                <a:lnTo>
                  <a:pt x="3294" y="2218"/>
                </a:lnTo>
                <a:lnTo>
                  <a:pt x="3310" y="2214"/>
                </a:lnTo>
                <a:lnTo>
                  <a:pt x="3326" y="2211"/>
                </a:lnTo>
                <a:lnTo>
                  <a:pt x="3342" y="2209"/>
                </a:lnTo>
                <a:lnTo>
                  <a:pt x="3358" y="2207"/>
                </a:lnTo>
                <a:lnTo>
                  <a:pt x="3374" y="2206"/>
                </a:lnTo>
                <a:lnTo>
                  <a:pt x="3406" y="2205"/>
                </a:lnTo>
                <a:lnTo>
                  <a:pt x="3423" y="2205"/>
                </a:lnTo>
                <a:lnTo>
                  <a:pt x="3439" y="2207"/>
                </a:lnTo>
                <a:lnTo>
                  <a:pt x="3471" y="2210"/>
                </a:lnTo>
                <a:lnTo>
                  <a:pt x="3487" y="2213"/>
                </a:lnTo>
                <a:lnTo>
                  <a:pt x="3503" y="2216"/>
                </a:lnTo>
                <a:lnTo>
                  <a:pt x="3518" y="2220"/>
                </a:lnTo>
                <a:lnTo>
                  <a:pt x="3534" y="2224"/>
                </a:lnTo>
                <a:lnTo>
                  <a:pt x="3549" y="2229"/>
                </a:lnTo>
                <a:lnTo>
                  <a:pt x="3564" y="2234"/>
                </a:lnTo>
                <a:lnTo>
                  <a:pt x="3579" y="2239"/>
                </a:lnTo>
                <a:lnTo>
                  <a:pt x="3594" y="2245"/>
                </a:lnTo>
                <a:lnTo>
                  <a:pt x="3608" y="2251"/>
                </a:lnTo>
                <a:lnTo>
                  <a:pt x="3622" y="2258"/>
                </a:lnTo>
                <a:lnTo>
                  <a:pt x="3636" y="2265"/>
                </a:lnTo>
                <a:lnTo>
                  <a:pt x="3650" y="2272"/>
                </a:lnTo>
                <a:lnTo>
                  <a:pt x="3663" y="2280"/>
                </a:lnTo>
                <a:lnTo>
                  <a:pt x="3676" y="2288"/>
                </a:lnTo>
                <a:close/>
                <a:moveTo>
                  <a:pt x="2010" y="1895"/>
                </a:moveTo>
                <a:lnTo>
                  <a:pt x="1666" y="1895"/>
                </a:lnTo>
                <a:lnTo>
                  <a:pt x="1666" y="1551"/>
                </a:lnTo>
                <a:lnTo>
                  <a:pt x="2010" y="1551"/>
                </a:lnTo>
                <a:lnTo>
                  <a:pt x="2010" y="1895"/>
                </a:lnTo>
                <a:close/>
                <a:moveTo>
                  <a:pt x="1666" y="344"/>
                </a:moveTo>
                <a:lnTo>
                  <a:pt x="2010" y="344"/>
                </a:lnTo>
                <a:lnTo>
                  <a:pt x="2010" y="0"/>
                </a:lnTo>
                <a:lnTo>
                  <a:pt x="1666" y="0"/>
                </a:lnTo>
                <a:lnTo>
                  <a:pt x="1666" y="344"/>
                </a:lnTo>
                <a:close/>
                <a:moveTo>
                  <a:pt x="2010" y="3102"/>
                </a:moveTo>
                <a:lnTo>
                  <a:pt x="1666" y="3102"/>
                </a:lnTo>
                <a:lnTo>
                  <a:pt x="1666" y="3446"/>
                </a:lnTo>
                <a:lnTo>
                  <a:pt x="2010" y="3446"/>
                </a:lnTo>
                <a:lnTo>
                  <a:pt x="2010" y="3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0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dia 2 H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86AE4B1-38DA-4AE3-B986-AE8A38720AB6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8208963" cy="1008062"/>
          </a:xfrm>
        </p:spPr>
        <p:txBody>
          <a:bodyPr anchor="t" anchorCtr="0"/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kiitosteksti.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8208963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8208963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8208963" cy="508509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8208963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#tapahtumannimi </a:t>
            </a:r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5" name="Freeform 14"/>
          <p:cNvSpPr>
            <a:spLocks noChangeAspect="1" noEditPoints="1"/>
          </p:cNvSpPr>
          <p:nvPr userDrawn="1"/>
        </p:nvSpPr>
        <p:spPr bwMode="auto">
          <a:xfrm>
            <a:off x="10569372" y="5661248"/>
            <a:ext cx="844955" cy="792088"/>
          </a:xfrm>
          <a:custGeom>
            <a:avLst/>
            <a:gdLst>
              <a:gd name="T0" fmla="*/ 3512 w 3676"/>
              <a:gd name="T1" fmla="*/ 2078 h 3446"/>
              <a:gd name="T2" fmla="*/ 3068 w 3676"/>
              <a:gd name="T3" fmla="*/ 1838 h 3446"/>
              <a:gd name="T4" fmla="*/ 2947 w 3676"/>
              <a:gd name="T5" fmla="*/ 1674 h 3446"/>
              <a:gd name="T6" fmla="*/ 2761 w 3676"/>
              <a:gd name="T7" fmla="*/ 1546 h 3446"/>
              <a:gd name="T8" fmla="*/ 2622 w 3676"/>
              <a:gd name="T9" fmla="*/ 1409 h 3446"/>
              <a:gd name="T10" fmla="*/ 2527 w 3676"/>
              <a:gd name="T11" fmla="*/ 1035 h 3446"/>
              <a:gd name="T12" fmla="*/ 2335 w 3676"/>
              <a:gd name="T13" fmla="*/ 764 h 3446"/>
              <a:gd name="T14" fmla="*/ 2054 w 3676"/>
              <a:gd name="T15" fmla="*/ 619 h 3446"/>
              <a:gd name="T16" fmla="*/ 1886 w 3676"/>
              <a:gd name="T17" fmla="*/ 639 h 3446"/>
              <a:gd name="T18" fmla="*/ 1977 w 3676"/>
              <a:gd name="T19" fmla="*/ 808 h 3446"/>
              <a:gd name="T20" fmla="*/ 1907 w 3676"/>
              <a:gd name="T21" fmla="*/ 960 h 3446"/>
              <a:gd name="T22" fmla="*/ 1739 w 3676"/>
              <a:gd name="T23" fmla="*/ 980 h 3446"/>
              <a:gd name="T24" fmla="*/ 1442 w 3676"/>
              <a:gd name="T25" fmla="*/ 784 h 3446"/>
              <a:gd name="T26" fmla="*/ 1185 w 3676"/>
              <a:gd name="T27" fmla="*/ 708 h 3446"/>
              <a:gd name="T28" fmla="*/ 1013 w 3676"/>
              <a:gd name="T29" fmla="*/ 766 h 3446"/>
              <a:gd name="T30" fmla="*/ 1192 w 3676"/>
              <a:gd name="T31" fmla="*/ 902 h 3446"/>
              <a:gd name="T32" fmla="*/ 1346 w 3676"/>
              <a:gd name="T33" fmla="*/ 1193 h 3446"/>
              <a:gd name="T34" fmla="*/ 1533 w 3676"/>
              <a:gd name="T35" fmla="*/ 1298 h 3446"/>
              <a:gd name="T36" fmla="*/ 1320 w 3676"/>
              <a:gd name="T37" fmla="*/ 1321 h 3446"/>
              <a:gd name="T38" fmla="*/ 1084 w 3676"/>
              <a:gd name="T39" fmla="*/ 1195 h 3446"/>
              <a:gd name="T40" fmla="*/ 816 w 3676"/>
              <a:gd name="T41" fmla="*/ 979 h 3446"/>
              <a:gd name="T42" fmla="*/ 582 w 3676"/>
              <a:gd name="T43" fmla="*/ 949 h 3446"/>
              <a:gd name="T44" fmla="*/ 585 w 3676"/>
              <a:gd name="T45" fmla="*/ 1024 h 3446"/>
              <a:gd name="T46" fmla="*/ 706 w 3676"/>
              <a:gd name="T47" fmla="*/ 1146 h 3446"/>
              <a:gd name="T48" fmla="*/ 661 w 3676"/>
              <a:gd name="T49" fmla="*/ 1245 h 3446"/>
              <a:gd name="T50" fmla="*/ 545 w 3676"/>
              <a:gd name="T51" fmla="*/ 1217 h 3446"/>
              <a:gd name="T52" fmla="*/ 348 w 3676"/>
              <a:gd name="T53" fmla="*/ 1074 h 3446"/>
              <a:gd name="T54" fmla="*/ 119 w 3676"/>
              <a:gd name="T55" fmla="*/ 1041 h 3446"/>
              <a:gd name="T56" fmla="*/ 46 w 3676"/>
              <a:gd name="T57" fmla="*/ 1097 h 3446"/>
              <a:gd name="T58" fmla="*/ 245 w 3676"/>
              <a:gd name="T59" fmla="*/ 1228 h 3446"/>
              <a:gd name="T60" fmla="*/ 450 w 3676"/>
              <a:gd name="T61" fmla="*/ 1595 h 3446"/>
              <a:gd name="T62" fmla="*/ 625 w 3676"/>
              <a:gd name="T63" fmla="*/ 1716 h 3446"/>
              <a:gd name="T64" fmla="*/ 959 w 3676"/>
              <a:gd name="T65" fmla="*/ 1721 h 3446"/>
              <a:gd name="T66" fmla="*/ 1077 w 3676"/>
              <a:gd name="T67" fmla="*/ 1799 h 3446"/>
              <a:gd name="T68" fmla="*/ 1128 w 3676"/>
              <a:gd name="T69" fmla="*/ 1995 h 3446"/>
              <a:gd name="T70" fmla="*/ 1240 w 3676"/>
              <a:gd name="T71" fmla="*/ 2122 h 3446"/>
              <a:gd name="T72" fmla="*/ 1383 w 3676"/>
              <a:gd name="T73" fmla="*/ 2205 h 3446"/>
              <a:gd name="T74" fmla="*/ 1126 w 3676"/>
              <a:gd name="T75" fmla="*/ 2223 h 3446"/>
              <a:gd name="T76" fmla="*/ 837 w 3676"/>
              <a:gd name="T77" fmla="*/ 2103 h 3446"/>
              <a:gd name="T78" fmla="*/ 887 w 3676"/>
              <a:gd name="T79" fmla="*/ 2329 h 3446"/>
              <a:gd name="T80" fmla="*/ 1051 w 3676"/>
              <a:gd name="T81" fmla="*/ 2510 h 3446"/>
              <a:gd name="T82" fmla="*/ 1297 w 3676"/>
              <a:gd name="T83" fmla="*/ 2591 h 3446"/>
              <a:gd name="T84" fmla="*/ 1632 w 3676"/>
              <a:gd name="T85" fmla="*/ 2549 h 3446"/>
              <a:gd name="T86" fmla="*/ 1741 w 3676"/>
              <a:gd name="T87" fmla="*/ 2589 h 3446"/>
              <a:gd name="T88" fmla="*/ 1826 w 3676"/>
              <a:gd name="T89" fmla="*/ 2721 h 3446"/>
              <a:gd name="T90" fmla="*/ 2065 w 3676"/>
              <a:gd name="T91" fmla="*/ 2758 h 3446"/>
              <a:gd name="T92" fmla="*/ 2356 w 3676"/>
              <a:gd name="T93" fmla="*/ 2799 h 3446"/>
              <a:gd name="T94" fmla="*/ 2530 w 3676"/>
              <a:gd name="T95" fmla="*/ 2893 h 3446"/>
              <a:gd name="T96" fmla="*/ 2443 w 3676"/>
              <a:gd name="T97" fmla="*/ 2622 h 3446"/>
              <a:gd name="T98" fmla="*/ 2228 w 3676"/>
              <a:gd name="T99" fmla="*/ 2432 h 3446"/>
              <a:gd name="T100" fmla="*/ 2123 w 3676"/>
              <a:gd name="T101" fmla="*/ 2254 h 3446"/>
              <a:gd name="T102" fmla="*/ 2300 w 3676"/>
              <a:gd name="T103" fmla="*/ 2363 h 3446"/>
              <a:gd name="T104" fmla="*/ 2601 w 3676"/>
              <a:gd name="T105" fmla="*/ 2431 h 3446"/>
              <a:gd name="T106" fmla="*/ 2826 w 3676"/>
              <a:gd name="T107" fmla="*/ 2576 h 3446"/>
              <a:gd name="T108" fmla="*/ 2780 w 3676"/>
              <a:gd name="T109" fmla="*/ 2378 h 3446"/>
              <a:gd name="T110" fmla="*/ 2529 w 3676"/>
              <a:gd name="T111" fmla="*/ 2141 h 3446"/>
              <a:gd name="T112" fmla="*/ 2684 w 3676"/>
              <a:gd name="T113" fmla="*/ 2173 h 3446"/>
              <a:gd name="T114" fmla="*/ 3012 w 3676"/>
              <a:gd name="T115" fmla="*/ 2140 h 3446"/>
              <a:gd name="T116" fmla="*/ 3171 w 3676"/>
              <a:gd name="T117" fmla="*/ 2238 h 3446"/>
              <a:gd name="T118" fmla="*/ 3423 w 3676"/>
              <a:gd name="T119" fmla="*/ 2205 h 3446"/>
              <a:gd name="T120" fmla="*/ 3676 w 3676"/>
              <a:gd name="T121" fmla="*/ 2288 h 3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76" h="3446">
                <a:moveTo>
                  <a:pt x="3676" y="2288"/>
                </a:moveTo>
                <a:lnTo>
                  <a:pt x="3669" y="2275"/>
                </a:lnTo>
                <a:lnTo>
                  <a:pt x="3663" y="2261"/>
                </a:lnTo>
                <a:lnTo>
                  <a:pt x="3649" y="2236"/>
                </a:lnTo>
                <a:lnTo>
                  <a:pt x="3634" y="2212"/>
                </a:lnTo>
                <a:lnTo>
                  <a:pt x="3627" y="2201"/>
                </a:lnTo>
                <a:lnTo>
                  <a:pt x="3619" y="2190"/>
                </a:lnTo>
                <a:lnTo>
                  <a:pt x="3603" y="2168"/>
                </a:lnTo>
                <a:lnTo>
                  <a:pt x="3594" y="2158"/>
                </a:lnTo>
                <a:lnTo>
                  <a:pt x="3586" y="2148"/>
                </a:lnTo>
                <a:lnTo>
                  <a:pt x="3577" y="2138"/>
                </a:lnTo>
                <a:lnTo>
                  <a:pt x="3568" y="2129"/>
                </a:lnTo>
                <a:lnTo>
                  <a:pt x="3559" y="2120"/>
                </a:lnTo>
                <a:lnTo>
                  <a:pt x="3550" y="2111"/>
                </a:lnTo>
                <a:lnTo>
                  <a:pt x="3531" y="2094"/>
                </a:lnTo>
                <a:lnTo>
                  <a:pt x="3512" y="2078"/>
                </a:lnTo>
                <a:lnTo>
                  <a:pt x="3492" y="2062"/>
                </a:lnTo>
                <a:lnTo>
                  <a:pt x="3472" y="2048"/>
                </a:lnTo>
                <a:lnTo>
                  <a:pt x="3451" y="2034"/>
                </a:lnTo>
                <a:lnTo>
                  <a:pt x="3430" y="2021"/>
                </a:lnTo>
                <a:lnTo>
                  <a:pt x="3409" y="2008"/>
                </a:lnTo>
                <a:lnTo>
                  <a:pt x="3388" y="1996"/>
                </a:lnTo>
                <a:lnTo>
                  <a:pt x="3345" y="1974"/>
                </a:lnTo>
                <a:lnTo>
                  <a:pt x="3301" y="1953"/>
                </a:lnTo>
                <a:lnTo>
                  <a:pt x="3258" y="1933"/>
                </a:lnTo>
                <a:lnTo>
                  <a:pt x="3216" y="1914"/>
                </a:lnTo>
                <a:lnTo>
                  <a:pt x="3174" y="1895"/>
                </a:lnTo>
                <a:lnTo>
                  <a:pt x="3134" y="1875"/>
                </a:lnTo>
                <a:lnTo>
                  <a:pt x="3114" y="1865"/>
                </a:lnTo>
                <a:lnTo>
                  <a:pt x="3095" y="1854"/>
                </a:lnTo>
                <a:lnTo>
                  <a:pt x="3077" y="1844"/>
                </a:lnTo>
                <a:lnTo>
                  <a:pt x="3068" y="1838"/>
                </a:lnTo>
                <a:lnTo>
                  <a:pt x="3059" y="1832"/>
                </a:lnTo>
                <a:lnTo>
                  <a:pt x="3051" y="1827"/>
                </a:lnTo>
                <a:lnTo>
                  <a:pt x="3043" y="1821"/>
                </a:lnTo>
                <a:lnTo>
                  <a:pt x="3036" y="1815"/>
                </a:lnTo>
                <a:lnTo>
                  <a:pt x="3028" y="1808"/>
                </a:lnTo>
                <a:lnTo>
                  <a:pt x="3015" y="1794"/>
                </a:lnTo>
                <a:lnTo>
                  <a:pt x="3008" y="1787"/>
                </a:lnTo>
                <a:lnTo>
                  <a:pt x="3002" y="1779"/>
                </a:lnTo>
                <a:lnTo>
                  <a:pt x="2996" y="1771"/>
                </a:lnTo>
                <a:lnTo>
                  <a:pt x="2990" y="1763"/>
                </a:lnTo>
                <a:lnTo>
                  <a:pt x="2985" y="1755"/>
                </a:lnTo>
                <a:lnTo>
                  <a:pt x="2980" y="1746"/>
                </a:lnTo>
                <a:lnTo>
                  <a:pt x="2970" y="1729"/>
                </a:lnTo>
                <a:lnTo>
                  <a:pt x="2961" y="1711"/>
                </a:lnTo>
                <a:lnTo>
                  <a:pt x="2954" y="1693"/>
                </a:lnTo>
                <a:lnTo>
                  <a:pt x="2947" y="1674"/>
                </a:lnTo>
                <a:lnTo>
                  <a:pt x="2940" y="1655"/>
                </a:lnTo>
                <a:lnTo>
                  <a:pt x="2935" y="1635"/>
                </a:lnTo>
                <a:lnTo>
                  <a:pt x="2930" y="1616"/>
                </a:lnTo>
                <a:lnTo>
                  <a:pt x="2926" y="1597"/>
                </a:lnTo>
                <a:lnTo>
                  <a:pt x="2923" y="1578"/>
                </a:lnTo>
                <a:lnTo>
                  <a:pt x="2920" y="1560"/>
                </a:lnTo>
                <a:lnTo>
                  <a:pt x="2903" y="1561"/>
                </a:lnTo>
                <a:lnTo>
                  <a:pt x="2884" y="1563"/>
                </a:lnTo>
                <a:lnTo>
                  <a:pt x="2865" y="1563"/>
                </a:lnTo>
                <a:lnTo>
                  <a:pt x="2845" y="1563"/>
                </a:lnTo>
                <a:lnTo>
                  <a:pt x="2835" y="1562"/>
                </a:lnTo>
                <a:lnTo>
                  <a:pt x="2825" y="1561"/>
                </a:lnTo>
                <a:lnTo>
                  <a:pt x="2804" y="1558"/>
                </a:lnTo>
                <a:lnTo>
                  <a:pt x="2793" y="1556"/>
                </a:lnTo>
                <a:lnTo>
                  <a:pt x="2782" y="1553"/>
                </a:lnTo>
                <a:lnTo>
                  <a:pt x="2761" y="1546"/>
                </a:lnTo>
                <a:lnTo>
                  <a:pt x="2750" y="1542"/>
                </a:lnTo>
                <a:lnTo>
                  <a:pt x="2739" y="1537"/>
                </a:lnTo>
                <a:lnTo>
                  <a:pt x="2729" y="1532"/>
                </a:lnTo>
                <a:lnTo>
                  <a:pt x="2719" y="1526"/>
                </a:lnTo>
                <a:lnTo>
                  <a:pt x="2714" y="1523"/>
                </a:lnTo>
                <a:lnTo>
                  <a:pt x="2709" y="1519"/>
                </a:lnTo>
                <a:lnTo>
                  <a:pt x="2699" y="1512"/>
                </a:lnTo>
                <a:lnTo>
                  <a:pt x="2689" y="1504"/>
                </a:lnTo>
                <a:lnTo>
                  <a:pt x="2680" y="1495"/>
                </a:lnTo>
                <a:lnTo>
                  <a:pt x="2670" y="1485"/>
                </a:lnTo>
                <a:lnTo>
                  <a:pt x="2661" y="1475"/>
                </a:lnTo>
                <a:lnTo>
                  <a:pt x="2653" y="1464"/>
                </a:lnTo>
                <a:lnTo>
                  <a:pt x="2645" y="1451"/>
                </a:lnTo>
                <a:lnTo>
                  <a:pt x="2637" y="1438"/>
                </a:lnTo>
                <a:lnTo>
                  <a:pt x="2629" y="1424"/>
                </a:lnTo>
                <a:lnTo>
                  <a:pt x="2622" y="1409"/>
                </a:lnTo>
                <a:lnTo>
                  <a:pt x="2615" y="1393"/>
                </a:lnTo>
                <a:lnTo>
                  <a:pt x="2610" y="1380"/>
                </a:lnTo>
                <a:lnTo>
                  <a:pt x="2606" y="1366"/>
                </a:lnTo>
                <a:lnTo>
                  <a:pt x="2601" y="1351"/>
                </a:lnTo>
                <a:lnTo>
                  <a:pt x="2598" y="1336"/>
                </a:lnTo>
                <a:lnTo>
                  <a:pt x="2590" y="1306"/>
                </a:lnTo>
                <a:lnTo>
                  <a:pt x="2584" y="1273"/>
                </a:lnTo>
                <a:lnTo>
                  <a:pt x="2578" y="1239"/>
                </a:lnTo>
                <a:lnTo>
                  <a:pt x="2571" y="1204"/>
                </a:lnTo>
                <a:lnTo>
                  <a:pt x="2564" y="1168"/>
                </a:lnTo>
                <a:lnTo>
                  <a:pt x="2555" y="1131"/>
                </a:lnTo>
                <a:lnTo>
                  <a:pt x="2551" y="1112"/>
                </a:lnTo>
                <a:lnTo>
                  <a:pt x="2546" y="1093"/>
                </a:lnTo>
                <a:lnTo>
                  <a:pt x="2540" y="1074"/>
                </a:lnTo>
                <a:lnTo>
                  <a:pt x="2534" y="1055"/>
                </a:lnTo>
                <a:lnTo>
                  <a:pt x="2527" y="1035"/>
                </a:lnTo>
                <a:lnTo>
                  <a:pt x="2520" y="1016"/>
                </a:lnTo>
                <a:lnTo>
                  <a:pt x="2512" y="997"/>
                </a:lnTo>
                <a:lnTo>
                  <a:pt x="2503" y="978"/>
                </a:lnTo>
                <a:lnTo>
                  <a:pt x="2493" y="958"/>
                </a:lnTo>
                <a:lnTo>
                  <a:pt x="2483" y="939"/>
                </a:lnTo>
                <a:lnTo>
                  <a:pt x="2471" y="920"/>
                </a:lnTo>
                <a:lnTo>
                  <a:pt x="2459" y="901"/>
                </a:lnTo>
                <a:lnTo>
                  <a:pt x="2446" y="882"/>
                </a:lnTo>
                <a:lnTo>
                  <a:pt x="2431" y="863"/>
                </a:lnTo>
                <a:lnTo>
                  <a:pt x="2416" y="844"/>
                </a:lnTo>
                <a:lnTo>
                  <a:pt x="2408" y="834"/>
                </a:lnTo>
                <a:lnTo>
                  <a:pt x="2399" y="825"/>
                </a:lnTo>
                <a:lnTo>
                  <a:pt x="2383" y="809"/>
                </a:lnTo>
                <a:lnTo>
                  <a:pt x="2367" y="793"/>
                </a:lnTo>
                <a:lnTo>
                  <a:pt x="2351" y="778"/>
                </a:lnTo>
                <a:lnTo>
                  <a:pt x="2335" y="764"/>
                </a:lnTo>
                <a:lnTo>
                  <a:pt x="2318" y="750"/>
                </a:lnTo>
                <a:lnTo>
                  <a:pt x="2301" y="737"/>
                </a:lnTo>
                <a:lnTo>
                  <a:pt x="2285" y="725"/>
                </a:lnTo>
                <a:lnTo>
                  <a:pt x="2268" y="713"/>
                </a:lnTo>
                <a:lnTo>
                  <a:pt x="2250" y="702"/>
                </a:lnTo>
                <a:lnTo>
                  <a:pt x="2233" y="692"/>
                </a:lnTo>
                <a:lnTo>
                  <a:pt x="2215" y="682"/>
                </a:lnTo>
                <a:lnTo>
                  <a:pt x="2198" y="672"/>
                </a:lnTo>
                <a:lnTo>
                  <a:pt x="2180" y="664"/>
                </a:lnTo>
                <a:lnTo>
                  <a:pt x="2162" y="656"/>
                </a:lnTo>
                <a:lnTo>
                  <a:pt x="2145" y="648"/>
                </a:lnTo>
                <a:lnTo>
                  <a:pt x="2127" y="641"/>
                </a:lnTo>
                <a:lnTo>
                  <a:pt x="2109" y="635"/>
                </a:lnTo>
                <a:lnTo>
                  <a:pt x="2091" y="629"/>
                </a:lnTo>
                <a:lnTo>
                  <a:pt x="2072" y="624"/>
                </a:lnTo>
                <a:lnTo>
                  <a:pt x="2054" y="619"/>
                </a:lnTo>
                <a:lnTo>
                  <a:pt x="2036" y="615"/>
                </a:lnTo>
                <a:lnTo>
                  <a:pt x="2018" y="611"/>
                </a:lnTo>
                <a:lnTo>
                  <a:pt x="2000" y="608"/>
                </a:lnTo>
                <a:lnTo>
                  <a:pt x="1982" y="606"/>
                </a:lnTo>
                <a:lnTo>
                  <a:pt x="1964" y="603"/>
                </a:lnTo>
                <a:lnTo>
                  <a:pt x="1945" y="602"/>
                </a:lnTo>
                <a:lnTo>
                  <a:pt x="1927" y="601"/>
                </a:lnTo>
                <a:lnTo>
                  <a:pt x="1909" y="600"/>
                </a:lnTo>
                <a:lnTo>
                  <a:pt x="1891" y="600"/>
                </a:lnTo>
                <a:lnTo>
                  <a:pt x="1874" y="600"/>
                </a:lnTo>
                <a:lnTo>
                  <a:pt x="1856" y="600"/>
                </a:lnTo>
                <a:lnTo>
                  <a:pt x="1838" y="601"/>
                </a:lnTo>
                <a:lnTo>
                  <a:pt x="1849" y="609"/>
                </a:lnTo>
                <a:lnTo>
                  <a:pt x="1859" y="616"/>
                </a:lnTo>
                <a:lnTo>
                  <a:pt x="1878" y="631"/>
                </a:lnTo>
                <a:lnTo>
                  <a:pt x="1886" y="639"/>
                </a:lnTo>
                <a:lnTo>
                  <a:pt x="1895" y="647"/>
                </a:lnTo>
                <a:lnTo>
                  <a:pt x="1903" y="654"/>
                </a:lnTo>
                <a:lnTo>
                  <a:pt x="1910" y="662"/>
                </a:lnTo>
                <a:lnTo>
                  <a:pt x="1924" y="678"/>
                </a:lnTo>
                <a:lnTo>
                  <a:pt x="1930" y="686"/>
                </a:lnTo>
                <a:lnTo>
                  <a:pt x="1936" y="694"/>
                </a:lnTo>
                <a:lnTo>
                  <a:pt x="1941" y="703"/>
                </a:lnTo>
                <a:lnTo>
                  <a:pt x="1946" y="711"/>
                </a:lnTo>
                <a:lnTo>
                  <a:pt x="1955" y="727"/>
                </a:lnTo>
                <a:lnTo>
                  <a:pt x="1962" y="743"/>
                </a:lnTo>
                <a:lnTo>
                  <a:pt x="1965" y="752"/>
                </a:lnTo>
                <a:lnTo>
                  <a:pt x="1968" y="760"/>
                </a:lnTo>
                <a:lnTo>
                  <a:pt x="1970" y="768"/>
                </a:lnTo>
                <a:lnTo>
                  <a:pt x="1972" y="776"/>
                </a:lnTo>
                <a:lnTo>
                  <a:pt x="1975" y="792"/>
                </a:lnTo>
                <a:lnTo>
                  <a:pt x="1977" y="808"/>
                </a:lnTo>
                <a:lnTo>
                  <a:pt x="1977" y="815"/>
                </a:lnTo>
                <a:lnTo>
                  <a:pt x="1977" y="823"/>
                </a:lnTo>
                <a:lnTo>
                  <a:pt x="1976" y="831"/>
                </a:lnTo>
                <a:lnTo>
                  <a:pt x="1976" y="838"/>
                </a:lnTo>
                <a:lnTo>
                  <a:pt x="1975" y="846"/>
                </a:lnTo>
                <a:lnTo>
                  <a:pt x="1974" y="853"/>
                </a:lnTo>
                <a:lnTo>
                  <a:pt x="1970" y="868"/>
                </a:lnTo>
                <a:lnTo>
                  <a:pt x="1968" y="875"/>
                </a:lnTo>
                <a:lnTo>
                  <a:pt x="1966" y="882"/>
                </a:lnTo>
                <a:lnTo>
                  <a:pt x="1960" y="895"/>
                </a:lnTo>
                <a:lnTo>
                  <a:pt x="1954" y="908"/>
                </a:lnTo>
                <a:lnTo>
                  <a:pt x="1946" y="920"/>
                </a:lnTo>
                <a:lnTo>
                  <a:pt x="1938" y="931"/>
                </a:lnTo>
                <a:lnTo>
                  <a:pt x="1928" y="941"/>
                </a:lnTo>
                <a:lnTo>
                  <a:pt x="1918" y="951"/>
                </a:lnTo>
                <a:lnTo>
                  <a:pt x="1907" y="960"/>
                </a:lnTo>
                <a:lnTo>
                  <a:pt x="1895" y="967"/>
                </a:lnTo>
                <a:lnTo>
                  <a:pt x="1889" y="971"/>
                </a:lnTo>
                <a:lnTo>
                  <a:pt x="1882" y="974"/>
                </a:lnTo>
                <a:lnTo>
                  <a:pt x="1876" y="977"/>
                </a:lnTo>
                <a:lnTo>
                  <a:pt x="1869" y="980"/>
                </a:lnTo>
                <a:lnTo>
                  <a:pt x="1862" y="982"/>
                </a:lnTo>
                <a:lnTo>
                  <a:pt x="1855" y="984"/>
                </a:lnTo>
                <a:lnTo>
                  <a:pt x="1841" y="987"/>
                </a:lnTo>
                <a:lnTo>
                  <a:pt x="1826" y="989"/>
                </a:lnTo>
                <a:lnTo>
                  <a:pt x="1810" y="990"/>
                </a:lnTo>
                <a:lnTo>
                  <a:pt x="1789" y="989"/>
                </a:lnTo>
                <a:lnTo>
                  <a:pt x="1778" y="988"/>
                </a:lnTo>
                <a:lnTo>
                  <a:pt x="1768" y="987"/>
                </a:lnTo>
                <a:lnTo>
                  <a:pt x="1758" y="985"/>
                </a:lnTo>
                <a:lnTo>
                  <a:pt x="1749" y="983"/>
                </a:lnTo>
                <a:lnTo>
                  <a:pt x="1739" y="980"/>
                </a:lnTo>
                <a:lnTo>
                  <a:pt x="1730" y="978"/>
                </a:lnTo>
                <a:lnTo>
                  <a:pt x="1711" y="971"/>
                </a:lnTo>
                <a:lnTo>
                  <a:pt x="1702" y="968"/>
                </a:lnTo>
                <a:lnTo>
                  <a:pt x="1694" y="964"/>
                </a:lnTo>
                <a:lnTo>
                  <a:pt x="1676" y="955"/>
                </a:lnTo>
                <a:lnTo>
                  <a:pt x="1660" y="946"/>
                </a:lnTo>
                <a:lnTo>
                  <a:pt x="1643" y="936"/>
                </a:lnTo>
                <a:lnTo>
                  <a:pt x="1627" y="925"/>
                </a:lnTo>
                <a:lnTo>
                  <a:pt x="1611" y="913"/>
                </a:lnTo>
                <a:lnTo>
                  <a:pt x="1595" y="901"/>
                </a:lnTo>
                <a:lnTo>
                  <a:pt x="1563" y="875"/>
                </a:lnTo>
                <a:lnTo>
                  <a:pt x="1530" y="848"/>
                </a:lnTo>
                <a:lnTo>
                  <a:pt x="1496" y="822"/>
                </a:lnTo>
                <a:lnTo>
                  <a:pt x="1479" y="809"/>
                </a:lnTo>
                <a:lnTo>
                  <a:pt x="1461" y="797"/>
                </a:lnTo>
                <a:lnTo>
                  <a:pt x="1442" y="784"/>
                </a:lnTo>
                <a:lnTo>
                  <a:pt x="1422" y="773"/>
                </a:lnTo>
                <a:lnTo>
                  <a:pt x="1402" y="762"/>
                </a:lnTo>
                <a:lnTo>
                  <a:pt x="1381" y="751"/>
                </a:lnTo>
                <a:lnTo>
                  <a:pt x="1359" y="742"/>
                </a:lnTo>
                <a:lnTo>
                  <a:pt x="1335" y="733"/>
                </a:lnTo>
                <a:lnTo>
                  <a:pt x="1323" y="730"/>
                </a:lnTo>
                <a:lnTo>
                  <a:pt x="1311" y="726"/>
                </a:lnTo>
                <a:lnTo>
                  <a:pt x="1298" y="723"/>
                </a:lnTo>
                <a:lnTo>
                  <a:pt x="1285" y="720"/>
                </a:lnTo>
                <a:lnTo>
                  <a:pt x="1272" y="717"/>
                </a:lnTo>
                <a:lnTo>
                  <a:pt x="1259" y="714"/>
                </a:lnTo>
                <a:lnTo>
                  <a:pt x="1245" y="712"/>
                </a:lnTo>
                <a:lnTo>
                  <a:pt x="1230" y="711"/>
                </a:lnTo>
                <a:lnTo>
                  <a:pt x="1216" y="709"/>
                </a:lnTo>
                <a:lnTo>
                  <a:pt x="1201" y="708"/>
                </a:lnTo>
                <a:lnTo>
                  <a:pt x="1185" y="708"/>
                </a:lnTo>
                <a:lnTo>
                  <a:pt x="1169" y="707"/>
                </a:lnTo>
                <a:lnTo>
                  <a:pt x="1155" y="708"/>
                </a:lnTo>
                <a:lnTo>
                  <a:pt x="1140" y="709"/>
                </a:lnTo>
                <a:lnTo>
                  <a:pt x="1126" y="710"/>
                </a:lnTo>
                <a:lnTo>
                  <a:pt x="1113" y="712"/>
                </a:lnTo>
                <a:lnTo>
                  <a:pt x="1099" y="714"/>
                </a:lnTo>
                <a:lnTo>
                  <a:pt x="1086" y="717"/>
                </a:lnTo>
                <a:lnTo>
                  <a:pt x="1073" y="720"/>
                </a:lnTo>
                <a:lnTo>
                  <a:pt x="1061" y="723"/>
                </a:lnTo>
                <a:lnTo>
                  <a:pt x="1038" y="731"/>
                </a:lnTo>
                <a:lnTo>
                  <a:pt x="1027" y="735"/>
                </a:lnTo>
                <a:lnTo>
                  <a:pt x="1016" y="740"/>
                </a:lnTo>
                <a:lnTo>
                  <a:pt x="996" y="750"/>
                </a:lnTo>
                <a:lnTo>
                  <a:pt x="979" y="760"/>
                </a:lnTo>
                <a:lnTo>
                  <a:pt x="997" y="763"/>
                </a:lnTo>
                <a:lnTo>
                  <a:pt x="1013" y="766"/>
                </a:lnTo>
                <a:lnTo>
                  <a:pt x="1029" y="771"/>
                </a:lnTo>
                <a:lnTo>
                  <a:pt x="1044" y="775"/>
                </a:lnTo>
                <a:lnTo>
                  <a:pt x="1059" y="781"/>
                </a:lnTo>
                <a:lnTo>
                  <a:pt x="1073" y="787"/>
                </a:lnTo>
                <a:lnTo>
                  <a:pt x="1086" y="794"/>
                </a:lnTo>
                <a:lnTo>
                  <a:pt x="1098" y="801"/>
                </a:lnTo>
                <a:lnTo>
                  <a:pt x="1110" y="809"/>
                </a:lnTo>
                <a:lnTo>
                  <a:pt x="1121" y="817"/>
                </a:lnTo>
                <a:lnTo>
                  <a:pt x="1131" y="826"/>
                </a:lnTo>
                <a:lnTo>
                  <a:pt x="1142" y="836"/>
                </a:lnTo>
                <a:lnTo>
                  <a:pt x="1151" y="846"/>
                </a:lnTo>
                <a:lnTo>
                  <a:pt x="1160" y="856"/>
                </a:lnTo>
                <a:lnTo>
                  <a:pt x="1169" y="868"/>
                </a:lnTo>
                <a:lnTo>
                  <a:pt x="1177" y="879"/>
                </a:lnTo>
                <a:lnTo>
                  <a:pt x="1185" y="890"/>
                </a:lnTo>
                <a:lnTo>
                  <a:pt x="1192" y="902"/>
                </a:lnTo>
                <a:lnTo>
                  <a:pt x="1200" y="914"/>
                </a:lnTo>
                <a:lnTo>
                  <a:pt x="1206" y="926"/>
                </a:lnTo>
                <a:lnTo>
                  <a:pt x="1219" y="952"/>
                </a:lnTo>
                <a:lnTo>
                  <a:pt x="1226" y="964"/>
                </a:lnTo>
                <a:lnTo>
                  <a:pt x="1232" y="978"/>
                </a:lnTo>
                <a:lnTo>
                  <a:pt x="1254" y="1031"/>
                </a:lnTo>
                <a:lnTo>
                  <a:pt x="1276" y="1085"/>
                </a:lnTo>
                <a:lnTo>
                  <a:pt x="1286" y="1105"/>
                </a:lnTo>
                <a:lnTo>
                  <a:pt x="1296" y="1125"/>
                </a:lnTo>
                <a:lnTo>
                  <a:pt x="1301" y="1134"/>
                </a:lnTo>
                <a:lnTo>
                  <a:pt x="1307" y="1143"/>
                </a:lnTo>
                <a:lnTo>
                  <a:pt x="1313" y="1152"/>
                </a:lnTo>
                <a:lnTo>
                  <a:pt x="1319" y="1161"/>
                </a:lnTo>
                <a:lnTo>
                  <a:pt x="1325" y="1169"/>
                </a:lnTo>
                <a:lnTo>
                  <a:pt x="1332" y="1177"/>
                </a:lnTo>
                <a:lnTo>
                  <a:pt x="1346" y="1193"/>
                </a:lnTo>
                <a:lnTo>
                  <a:pt x="1360" y="1207"/>
                </a:lnTo>
                <a:lnTo>
                  <a:pt x="1368" y="1214"/>
                </a:lnTo>
                <a:lnTo>
                  <a:pt x="1376" y="1221"/>
                </a:lnTo>
                <a:lnTo>
                  <a:pt x="1384" y="1227"/>
                </a:lnTo>
                <a:lnTo>
                  <a:pt x="1393" y="1233"/>
                </a:lnTo>
                <a:lnTo>
                  <a:pt x="1410" y="1245"/>
                </a:lnTo>
                <a:lnTo>
                  <a:pt x="1419" y="1251"/>
                </a:lnTo>
                <a:lnTo>
                  <a:pt x="1428" y="1256"/>
                </a:lnTo>
                <a:lnTo>
                  <a:pt x="1447" y="1266"/>
                </a:lnTo>
                <a:lnTo>
                  <a:pt x="1468" y="1275"/>
                </a:lnTo>
                <a:lnTo>
                  <a:pt x="1478" y="1279"/>
                </a:lnTo>
                <a:lnTo>
                  <a:pt x="1489" y="1283"/>
                </a:lnTo>
                <a:lnTo>
                  <a:pt x="1499" y="1287"/>
                </a:lnTo>
                <a:lnTo>
                  <a:pt x="1511" y="1291"/>
                </a:lnTo>
                <a:lnTo>
                  <a:pt x="1522" y="1295"/>
                </a:lnTo>
                <a:lnTo>
                  <a:pt x="1533" y="1298"/>
                </a:lnTo>
                <a:lnTo>
                  <a:pt x="1524" y="1303"/>
                </a:lnTo>
                <a:lnTo>
                  <a:pt x="1511" y="1308"/>
                </a:lnTo>
                <a:lnTo>
                  <a:pt x="1496" y="1313"/>
                </a:lnTo>
                <a:lnTo>
                  <a:pt x="1478" y="1317"/>
                </a:lnTo>
                <a:lnTo>
                  <a:pt x="1469" y="1319"/>
                </a:lnTo>
                <a:lnTo>
                  <a:pt x="1458" y="1321"/>
                </a:lnTo>
                <a:lnTo>
                  <a:pt x="1448" y="1323"/>
                </a:lnTo>
                <a:lnTo>
                  <a:pt x="1437" y="1324"/>
                </a:lnTo>
                <a:lnTo>
                  <a:pt x="1413" y="1326"/>
                </a:lnTo>
                <a:lnTo>
                  <a:pt x="1401" y="1327"/>
                </a:lnTo>
                <a:lnTo>
                  <a:pt x="1388" y="1327"/>
                </a:lnTo>
                <a:lnTo>
                  <a:pt x="1374" y="1326"/>
                </a:lnTo>
                <a:lnTo>
                  <a:pt x="1360" y="1326"/>
                </a:lnTo>
                <a:lnTo>
                  <a:pt x="1346" y="1325"/>
                </a:lnTo>
                <a:lnTo>
                  <a:pt x="1333" y="1323"/>
                </a:lnTo>
                <a:lnTo>
                  <a:pt x="1320" y="1321"/>
                </a:lnTo>
                <a:lnTo>
                  <a:pt x="1307" y="1319"/>
                </a:lnTo>
                <a:lnTo>
                  <a:pt x="1295" y="1316"/>
                </a:lnTo>
                <a:lnTo>
                  <a:pt x="1282" y="1313"/>
                </a:lnTo>
                <a:lnTo>
                  <a:pt x="1270" y="1309"/>
                </a:lnTo>
                <a:lnTo>
                  <a:pt x="1258" y="1305"/>
                </a:lnTo>
                <a:lnTo>
                  <a:pt x="1246" y="1300"/>
                </a:lnTo>
                <a:lnTo>
                  <a:pt x="1235" y="1296"/>
                </a:lnTo>
                <a:lnTo>
                  <a:pt x="1223" y="1291"/>
                </a:lnTo>
                <a:lnTo>
                  <a:pt x="1212" y="1285"/>
                </a:lnTo>
                <a:lnTo>
                  <a:pt x="1201" y="1279"/>
                </a:lnTo>
                <a:lnTo>
                  <a:pt x="1189" y="1273"/>
                </a:lnTo>
                <a:lnTo>
                  <a:pt x="1168" y="1260"/>
                </a:lnTo>
                <a:lnTo>
                  <a:pt x="1146" y="1245"/>
                </a:lnTo>
                <a:lnTo>
                  <a:pt x="1125" y="1229"/>
                </a:lnTo>
                <a:lnTo>
                  <a:pt x="1105" y="1213"/>
                </a:lnTo>
                <a:lnTo>
                  <a:pt x="1084" y="1195"/>
                </a:lnTo>
                <a:lnTo>
                  <a:pt x="1064" y="1176"/>
                </a:lnTo>
                <a:lnTo>
                  <a:pt x="1044" y="1156"/>
                </a:lnTo>
                <a:lnTo>
                  <a:pt x="1023" y="1136"/>
                </a:lnTo>
                <a:lnTo>
                  <a:pt x="1005" y="1117"/>
                </a:lnTo>
                <a:lnTo>
                  <a:pt x="987" y="1099"/>
                </a:lnTo>
                <a:lnTo>
                  <a:pt x="968" y="1082"/>
                </a:lnTo>
                <a:lnTo>
                  <a:pt x="949" y="1065"/>
                </a:lnTo>
                <a:lnTo>
                  <a:pt x="929" y="1048"/>
                </a:lnTo>
                <a:lnTo>
                  <a:pt x="919" y="1040"/>
                </a:lnTo>
                <a:lnTo>
                  <a:pt x="907" y="1032"/>
                </a:lnTo>
                <a:lnTo>
                  <a:pt x="886" y="1017"/>
                </a:lnTo>
                <a:lnTo>
                  <a:pt x="875" y="1010"/>
                </a:lnTo>
                <a:lnTo>
                  <a:pt x="864" y="1004"/>
                </a:lnTo>
                <a:lnTo>
                  <a:pt x="852" y="997"/>
                </a:lnTo>
                <a:lnTo>
                  <a:pt x="840" y="991"/>
                </a:lnTo>
                <a:lnTo>
                  <a:pt x="816" y="979"/>
                </a:lnTo>
                <a:lnTo>
                  <a:pt x="804" y="974"/>
                </a:lnTo>
                <a:lnTo>
                  <a:pt x="791" y="969"/>
                </a:lnTo>
                <a:lnTo>
                  <a:pt x="778" y="965"/>
                </a:lnTo>
                <a:lnTo>
                  <a:pt x="764" y="961"/>
                </a:lnTo>
                <a:lnTo>
                  <a:pt x="750" y="957"/>
                </a:lnTo>
                <a:lnTo>
                  <a:pt x="736" y="954"/>
                </a:lnTo>
                <a:lnTo>
                  <a:pt x="721" y="951"/>
                </a:lnTo>
                <a:lnTo>
                  <a:pt x="707" y="949"/>
                </a:lnTo>
                <a:lnTo>
                  <a:pt x="691" y="947"/>
                </a:lnTo>
                <a:lnTo>
                  <a:pt x="676" y="946"/>
                </a:lnTo>
                <a:lnTo>
                  <a:pt x="660" y="945"/>
                </a:lnTo>
                <a:lnTo>
                  <a:pt x="643" y="945"/>
                </a:lnTo>
                <a:lnTo>
                  <a:pt x="627" y="945"/>
                </a:lnTo>
                <a:lnTo>
                  <a:pt x="611" y="946"/>
                </a:lnTo>
                <a:lnTo>
                  <a:pt x="596" y="947"/>
                </a:lnTo>
                <a:lnTo>
                  <a:pt x="582" y="949"/>
                </a:lnTo>
                <a:lnTo>
                  <a:pt x="568" y="952"/>
                </a:lnTo>
                <a:lnTo>
                  <a:pt x="554" y="954"/>
                </a:lnTo>
                <a:lnTo>
                  <a:pt x="530" y="961"/>
                </a:lnTo>
                <a:lnTo>
                  <a:pt x="519" y="964"/>
                </a:lnTo>
                <a:lnTo>
                  <a:pt x="509" y="968"/>
                </a:lnTo>
                <a:lnTo>
                  <a:pt x="499" y="971"/>
                </a:lnTo>
                <a:lnTo>
                  <a:pt x="490" y="975"/>
                </a:lnTo>
                <a:lnTo>
                  <a:pt x="476" y="982"/>
                </a:lnTo>
                <a:lnTo>
                  <a:pt x="465" y="988"/>
                </a:lnTo>
                <a:lnTo>
                  <a:pt x="474" y="990"/>
                </a:lnTo>
                <a:lnTo>
                  <a:pt x="484" y="992"/>
                </a:lnTo>
                <a:lnTo>
                  <a:pt x="504" y="996"/>
                </a:lnTo>
                <a:lnTo>
                  <a:pt x="524" y="1001"/>
                </a:lnTo>
                <a:lnTo>
                  <a:pt x="544" y="1008"/>
                </a:lnTo>
                <a:lnTo>
                  <a:pt x="565" y="1015"/>
                </a:lnTo>
                <a:lnTo>
                  <a:pt x="585" y="1024"/>
                </a:lnTo>
                <a:lnTo>
                  <a:pt x="604" y="1033"/>
                </a:lnTo>
                <a:lnTo>
                  <a:pt x="623" y="1044"/>
                </a:lnTo>
                <a:lnTo>
                  <a:pt x="632" y="1049"/>
                </a:lnTo>
                <a:lnTo>
                  <a:pt x="640" y="1055"/>
                </a:lnTo>
                <a:lnTo>
                  <a:pt x="656" y="1068"/>
                </a:lnTo>
                <a:lnTo>
                  <a:pt x="664" y="1074"/>
                </a:lnTo>
                <a:lnTo>
                  <a:pt x="671" y="1081"/>
                </a:lnTo>
                <a:lnTo>
                  <a:pt x="677" y="1089"/>
                </a:lnTo>
                <a:lnTo>
                  <a:pt x="683" y="1096"/>
                </a:lnTo>
                <a:lnTo>
                  <a:pt x="686" y="1100"/>
                </a:lnTo>
                <a:lnTo>
                  <a:pt x="689" y="1104"/>
                </a:lnTo>
                <a:lnTo>
                  <a:pt x="693" y="1112"/>
                </a:lnTo>
                <a:lnTo>
                  <a:pt x="697" y="1120"/>
                </a:lnTo>
                <a:lnTo>
                  <a:pt x="701" y="1129"/>
                </a:lnTo>
                <a:lnTo>
                  <a:pt x="704" y="1137"/>
                </a:lnTo>
                <a:lnTo>
                  <a:pt x="706" y="1146"/>
                </a:lnTo>
                <a:lnTo>
                  <a:pt x="707" y="1156"/>
                </a:lnTo>
                <a:lnTo>
                  <a:pt x="707" y="1165"/>
                </a:lnTo>
                <a:lnTo>
                  <a:pt x="707" y="1173"/>
                </a:lnTo>
                <a:lnTo>
                  <a:pt x="706" y="1181"/>
                </a:lnTo>
                <a:lnTo>
                  <a:pt x="705" y="1189"/>
                </a:lnTo>
                <a:lnTo>
                  <a:pt x="703" y="1196"/>
                </a:lnTo>
                <a:lnTo>
                  <a:pt x="701" y="1202"/>
                </a:lnTo>
                <a:lnTo>
                  <a:pt x="698" y="1209"/>
                </a:lnTo>
                <a:lnTo>
                  <a:pt x="694" y="1215"/>
                </a:lnTo>
                <a:lnTo>
                  <a:pt x="691" y="1220"/>
                </a:lnTo>
                <a:lnTo>
                  <a:pt x="687" y="1225"/>
                </a:lnTo>
                <a:lnTo>
                  <a:pt x="682" y="1230"/>
                </a:lnTo>
                <a:lnTo>
                  <a:pt x="677" y="1234"/>
                </a:lnTo>
                <a:lnTo>
                  <a:pt x="672" y="1238"/>
                </a:lnTo>
                <a:lnTo>
                  <a:pt x="667" y="1242"/>
                </a:lnTo>
                <a:lnTo>
                  <a:pt x="661" y="1245"/>
                </a:lnTo>
                <a:lnTo>
                  <a:pt x="655" y="1247"/>
                </a:lnTo>
                <a:lnTo>
                  <a:pt x="648" y="1249"/>
                </a:lnTo>
                <a:lnTo>
                  <a:pt x="642" y="1250"/>
                </a:lnTo>
                <a:lnTo>
                  <a:pt x="635" y="1251"/>
                </a:lnTo>
                <a:lnTo>
                  <a:pt x="628" y="1252"/>
                </a:lnTo>
                <a:lnTo>
                  <a:pt x="621" y="1251"/>
                </a:lnTo>
                <a:lnTo>
                  <a:pt x="614" y="1251"/>
                </a:lnTo>
                <a:lnTo>
                  <a:pt x="606" y="1249"/>
                </a:lnTo>
                <a:lnTo>
                  <a:pt x="599" y="1247"/>
                </a:lnTo>
                <a:lnTo>
                  <a:pt x="591" y="1245"/>
                </a:lnTo>
                <a:lnTo>
                  <a:pt x="583" y="1242"/>
                </a:lnTo>
                <a:lnTo>
                  <a:pt x="576" y="1238"/>
                </a:lnTo>
                <a:lnTo>
                  <a:pt x="568" y="1234"/>
                </a:lnTo>
                <a:lnTo>
                  <a:pt x="560" y="1229"/>
                </a:lnTo>
                <a:lnTo>
                  <a:pt x="552" y="1224"/>
                </a:lnTo>
                <a:lnTo>
                  <a:pt x="545" y="1217"/>
                </a:lnTo>
                <a:lnTo>
                  <a:pt x="537" y="1210"/>
                </a:lnTo>
                <a:lnTo>
                  <a:pt x="529" y="1203"/>
                </a:lnTo>
                <a:lnTo>
                  <a:pt x="521" y="1194"/>
                </a:lnTo>
                <a:lnTo>
                  <a:pt x="512" y="1185"/>
                </a:lnTo>
                <a:lnTo>
                  <a:pt x="503" y="1177"/>
                </a:lnTo>
                <a:lnTo>
                  <a:pt x="494" y="1169"/>
                </a:lnTo>
                <a:lnTo>
                  <a:pt x="485" y="1161"/>
                </a:lnTo>
                <a:lnTo>
                  <a:pt x="476" y="1153"/>
                </a:lnTo>
                <a:lnTo>
                  <a:pt x="456" y="1137"/>
                </a:lnTo>
                <a:lnTo>
                  <a:pt x="436" y="1123"/>
                </a:lnTo>
                <a:lnTo>
                  <a:pt x="415" y="1109"/>
                </a:lnTo>
                <a:lnTo>
                  <a:pt x="404" y="1103"/>
                </a:lnTo>
                <a:lnTo>
                  <a:pt x="393" y="1096"/>
                </a:lnTo>
                <a:lnTo>
                  <a:pt x="371" y="1085"/>
                </a:lnTo>
                <a:lnTo>
                  <a:pt x="359" y="1079"/>
                </a:lnTo>
                <a:lnTo>
                  <a:pt x="348" y="1074"/>
                </a:lnTo>
                <a:lnTo>
                  <a:pt x="336" y="1069"/>
                </a:lnTo>
                <a:lnTo>
                  <a:pt x="324" y="1065"/>
                </a:lnTo>
                <a:lnTo>
                  <a:pt x="312" y="1061"/>
                </a:lnTo>
                <a:lnTo>
                  <a:pt x="300" y="1057"/>
                </a:lnTo>
                <a:lnTo>
                  <a:pt x="288" y="1053"/>
                </a:lnTo>
                <a:lnTo>
                  <a:pt x="276" y="1050"/>
                </a:lnTo>
                <a:lnTo>
                  <a:pt x="250" y="1045"/>
                </a:lnTo>
                <a:lnTo>
                  <a:pt x="238" y="1042"/>
                </a:lnTo>
                <a:lnTo>
                  <a:pt x="225" y="1041"/>
                </a:lnTo>
                <a:lnTo>
                  <a:pt x="212" y="1039"/>
                </a:lnTo>
                <a:lnTo>
                  <a:pt x="198" y="1038"/>
                </a:lnTo>
                <a:lnTo>
                  <a:pt x="172" y="1037"/>
                </a:lnTo>
                <a:lnTo>
                  <a:pt x="159" y="1038"/>
                </a:lnTo>
                <a:lnTo>
                  <a:pt x="145" y="1038"/>
                </a:lnTo>
                <a:lnTo>
                  <a:pt x="132" y="1040"/>
                </a:lnTo>
                <a:lnTo>
                  <a:pt x="119" y="1041"/>
                </a:lnTo>
                <a:lnTo>
                  <a:pt x="107" y="1044"/>
                </a:lnTo>
                <a:lnTo>
                  <a:pt x="94" y="1046"/>
                </a:lnTo>
                <a:lnTo>
                  <a:pt x="82" y="1049"/>
                </a:lnTo>
                <a:lnTo>
                  <a:pt x="71" y="1052"/>
                </a:lnTo>
                <a:lnTo>
                  <a:pt x="60" y="1056"/>
                </a:lnTo>
                <a:lnTo>
                  <a:pt x="49" y="1060"/>
                </a:lnTo>
                <a:lnTo>
                  <a:pt x="39" y="1064"/>
                </a:lnTo>
                <a:lnTo>
                  <a:pt x="30" y="1069"/>
                </a:lnTo>
                <a:lnTo>
                  <a:pt x="21" y="1074"/>
                </a:lnTo>
                <a:lnTo>
                  <a:pt x="13" y="1079"/>
                </a:lnTo>
                <a:lnTo>
                  <a:pt x="6" y="1084"/>
                </a:lnTo>
                <a:lnTo>
                  <a:pt x="3" y="1087"/>
                </a:lnTo>
                <a:lnTo>
                  <a:pt x="0" y="1089"/>
                </a:lnTo>
                <a:lnTo>
                  <a:pt x="16" y="1091"/>
                </a:lnTo>
                <a:lnTo>
                  <a:pt x="31" y="1094"/>
                </a:lnTo>
                <a:lnTo>
                  <a:pt x="46" y="1097"/>
                </a:lnTo>
                <a:lnTo>
                  <a:pt x="61" y="1101"/>
                </a:lnTo>
                <a:lnTo>
                  <a:pt x="75" y="1105"/>
                </a:lnTo>
                <a:lnTo>
                  <a:pt x="89" y="1110"/>
                </a:lnTo>
                <a:lnTo>
                  <a:pt x="102" y="1115"/>
                </a:lnTo>
                <a:lnTo>
                  <a:pt x="116" y="1121"/>
                </a:lnTo>
                <a:lnTo>
                  <a:pt x="129" y="1128"/>
                </a:lnTo>
                <a:lnTo>
                  <a:pt x="141" y="1135"/>
                </a:lnTo>
                <a:lnTo>
                  <a:pt x="154" y="1143"/>
                </a:lnTo>
                <a:lnTo>
                  <a:pt x="166" y="1151"/>
                </a:lnTo>
                <a:lnTo>
                  <a:pt x="178" y="1160"/>
                </a:lnTo>
                <a:lnTo>
                  <a:pt x="189" y="1170"/>
                </a:lnTo>
                <a:lnTo>
                  <a:pt x="201" y="1180"/>
                </a:lnTo>
                <a:lnTo>
                  <a:pt x="212" y="1191"/>
                </a:lnTo>
                <a:lnTo>
                  <a:pt x="223" y="1203"/>
                </a:lnTo>
                <a:lnTo>
                  <a:pt x="234" y="1215"/>
                </a:lnTo>
                <a:lnTo>
                  <a:pt x="245" y="1228"/>
                </a:lnTo>
                <a:lnTo>
                  <a:pt x="255" y="1242"/>
                </a:lnTo>
                <a:lnTo>
                  <a:pt x="266" y="1256"/>
                </a:lnTo>
                <a:lnTo>
                  <a:pt x="276" y="1271"/>
                </a:lnTo>
                <a:lnTo>
                  <a:pt x="296" y="1303"/>
                </a:lnTo>
                <a:lnTo>
                  <a:pt x="307" y="1320"/>
                </a:lnTo>
                <a:lnTo>
                  <a:pt x="316" y="1338"/>
                </a:lnTo>
                <a:lnTo>
                  <a:pt x="326" y="1357"/>
                </a:lnTo>
                <a:lnTo>
                  <a:pt x="336" y="1376"/>
                </a:lnTo>
                <a:lnTo>
                  <a:pt x="356" y="1417"/>
                </a:lnTo>
                <a:lnTo>
                  <a:pt x="376" y="1461"/>
                </a:lnTo>
                <a:lnTo>
                  <a:pt x="387" y="1487"/>
                </a:lnTo>
                <a:lnTo>
                  <a:pt x="399" y="1512"/>
                </a:lnTo>
                <a:lnTo>
                  <a:pt x="412" y="1537"/>
                </a:lnTo>
                <a:lnTo>
                  <a:pt x="426" y="1561"/>
                </a:lnTo>
                <a:lnTo>
                  <a:pt x="442" y="1584"/>
                </a:lnTo>
                <a:lnTo>
                  <a:pt x="450" y="1595"/>
                </a:lnTo>
                <a:lnTo>
                  <a:pt x="458" y="1606"/>
                </a:lnTo>
                <a:lnTo>
                  <a:pt x="467" y="1616"/>
                </a:lnTo>
                <a:lnTo>
                  <a:pt x="477" y="1627"/>
                </a:lnTo>
                <a:lnTo>
                  <a:pt x="486" y="1637"/>
                </a:lnTo>
                <a:lnTo>
                  <a:pt x="496" y="1646"/>
                </a:lnTo>
                <a:lnTo>
                  <a:pt x="507" y="1655"/>
                </a:lnTo>
                <a:lnTo>
                  <a:pt x="518" y="1664"/>
                </a:lnTo>
                <a:lnTo>
                  <a:pt x="529" y="1672"/>
                </a:lnTo>
                <a:lnTo>
                  <a:pt x="542" y="1680"/>
                </a:lnTo>
                <a:lnTo>
                  <a:pt x="554" y="1688"/>
                </a:lnTo>
                <a:lnTo>
                  <a:pt x="567" y="1694"/>
                </a:lnTo>
                <a:lnTo>
                  <a:pt x="581" y="1701"/>
                </a:lnTo>
                <a:lnTo>
                  <a:pt x="595" y="1707"/>
                </a:lnTo>
                <a:lnTo>
                  <a:pt x="610" y="1712"/>
                </a:lnTo>
                <a:lnTo>
                  <a:pt x="618" y="1714"/>
                </a:lnTo>
                <a:lnTo>
                  <a:pt x="625" y="1716"/>
                </a:lnTo>
                <a:lnTo>
                  <a:pt x="641" y="1720"/>
                </a:lnTo>
                <a:lnTo>
                  <a:pt x="658" y="1724"/>
                </a:lnTo>
                <a:lnTo>
                  <a:pt x="676" y="1726"/>
                </a:lnTo>
                <a:lnTo>
                  <a:pt x="694" y="1728"/>
                </a:lnTo>
                <a:lnTo>
                  <a:pt x="713" y="1730"/>
                </a:lnTo>
                <a:lnTo>
                  <a:pt x="732" y="1730"/>
                </a:lnTo>
                <a:lnTo>
                  <a:pt x="751" y="1730"/>
                </a:lnTo>
                <a:lnTo>
                  <a:pt x="770" y="1729"/>
                </a:lnTo>
                <a:lnTo>
                  <a:pt x="811" y="1725"/>
                </a:lnTo>
                <a:lnTo>
                  <a:pt x="853" y="1721"/>
                </a:lnTo>
                <a:lnTo>
                  <a:pt x="874" y="1719"/>
                </a:lnTo>
                <a:lnTo>
                  <a:pt x="896" y="1718"/>
                </a:lnTo>
                <a:lnTo>
                  <a:pt x="917" y="1718"/>
                </a:lnTo>
                <a:lnTo>
                  <a:pt x="939" y="1719"/>
                </a:lnTo>
                <a:lnTo>
                  <a:pt x="949" y="1720"/>
                </a:lnTo>
                <a:lnTo>
                  <a:pt x="959" y="1721"/>
                </a:lnTo>
                <a:lnTo>
                  <a:pt x="969" y="1723"/>
                </a:lnTo>
                <a:lnTo>
                  <a:pt x="979" y="1725"/>
                </a:lnTo>
                <a:lnTo>
                  <a:pt x="988" y="1728"/>
                </a:lnTo>
                <a:lnTo>
                  <a:pt x="997" y="1731"/>
                </a:lnTo>
                <a:lnTo>
                  <a:pt x="1007" y="1735"/>
                </a:lnTo>
                <a:lnTo>
                  <a:pt x="1015" y="1739"/>
                </a:lnTo>
                <a:lnTo>
                  <a:pt x="1024" y="1744"/>
                </a:lnTo>
                <a:lnTo>
                  <a:pt x="1032" y="1750"/>
                </a:lnTo>
                <a:lnTo>
                  <a:pt x="1040" y="1756"/>
                </a:lnTo>
                <a:lnTo>
                  <a:pt x="1048" y="1763"/>
                </a:lnTo>
                <a:lnTo>
                  <a:pt x="1052" y="1766"/>
                </a:lnTo>
                <a:lnTo>
                  <a:pt x="1055" y="1770"/>
                </a:lnTo>
                <a:lnTo>
                  <a:pt x="1061" y="1777"/>
                </a:lnTo>
                <a:lnTo>
                  <a:pt x="1067" y="1784"/>
                </a:lnTo>
                <a:lnTo>
                  <a:pt x="1072" y="1791"/>
                </a:lnTo>
                <a:lnTo>
                  <a:pt x="1077" y="1799"/>
                </a:lnTo>
                <a:lnTo>
                  <a:pt x="1081" y="1806"/>
                </a:lnTo>
                <a:lnTo>
                  <a:pt x="1085" y="1814"/>
                </a:lnTo>
                <a:lnTo>
                  <a:pt x="1089" y="1822"/>
                </a:lnTo>
                <a:lnTo>
                  <a:pt x="1095" y="1837"/>
                </a:lnTo>
                <a:lnTo>
                  <a:pt x="1100" y="1853"/>
                </a:lnTo>
                <a:lnTo>
                  <a:pt x="1102" y="1861"/>
                </a:lnTo>
                <a:lnTo>
                  <a:pt x="1103" y="1869"/>
                </a:lnTo>
                <a:lnTo>
                  <a:pt x="1107" y="1885"/>
                </a:lnTo>
                <a:lnTo>
                  <a:pt x="1109" y="1901"/>
                </a:lnTo>
                <a:lnTo>
                  <a:pt x="1112" y="1917"/>
                </a:lnTo>
                <a:lnTo>
                  <a:pt x="1114" y="1933"/>
                </a:lnTo>
                <a:lnTo>
                  <a:pt x="1116" y="1949"/>
                </a:lnTo>
                <a:lnTo>
                  <a:pt x="1120" y="1965"/>
                </a:lnTo>
                <a:lnTo>
                  <a:pt x="1121" y="1973"/>
                </a:lnTo>
                <a:lnTo>
                  <a:pt x="1123" y="1980"/>
                </a:lnTo>
                <a:lnTo>
                  <a:pt x="1128" y="1995"/>
                </a:lnTo>
                <a:lnTo>
                  <a:pt x="1131" y="2003"/>
                </a:lnTo>
                <a:lnTo>
                  <a:pt x="1134" y="2010"/>
                </a:lnTo>
                <a:lnTo>
                  <a:pt x="1143" y="2028"/>
                </a:lnTo>
                <a:lnTo>
                  <a:pt x="1153" y="2045"/>
                </a:lnTo>
                <a:lnTo>
                  <a:pt x="1158" y="2053"/>
                </a:lnTo>
                <a:lnTo>
                  <a:pt x="1164" y="2060"/>
                </a:lnTo>
                <a:lnTo>
                  <a:pt x="1170" y="2068"/>
                </a:lnTo>
                <a:lnTo>
                  <a:pt x="1176" y="2075"/>
                </a:lnTo>
                <a:lnTo>
                  <a:pt x="1183" y="2082"/>
                </a:lnTo>
                <a:lnTo>
                  <a:pt x="1190" y="2088"/>
                </a:lnTo>
                <a:lnTo>
                  <a:pt x="1198" y="2095"/>
                </a:lnTo>
                <a:lnTo>
                  <a:pt x="1205" y="2101"/>
                </a:lnTo>
                <a:lnTo>
                  <a:pt x="1213" y="2107"/>
                </a:lnTo>
                <a:lnTo>
                  <a:pt x="1222" y="2112"/>
                </a:lnTo>
                <a:lnTo>
                  <a:pt x="1231" y="2117"/>
                </a:lnTo>
                <a:lnTo>
                  <a:pt x="1240" y="2122"/>
                </a:lnTo>
                <a:lnTo>
                  <a:pt x="1250" y="2127"/>
                </a:lnTo>
                <a:lnTo>
                  <a:pt x="1260" y="2132"/>
                </a:lnTo>
                <a:lnTo>
                  <a:pt x="1270" y="2136"/>
                </a:lnTo>
                <a:lnTo>
                  <a:pt x="1281" y="2140"/>
                </a:lnTo>
                <a:lnTo>
                  <a:pt x="1304" y="2147"/>
                </a:lnTo>
                <a:lnTo>
                  <a:pt x="1329" y="2153"/>
                </a:lnTo>
                <a:lnTo>
                  <a:pt x="1342" y="2156"/>
                </a:lnTo>
                <a:lnTo>
                  <a:pt x="1356" y="2158"/>
                </a:lnTo>
                <a:lnTo>
                  <a:pt x="1384" y="2163"/>
                </a:lnTo>
                <a:lnTo>
                  <a:pt x="1415" y="2166"/>
                </a:lnTo>
                <a:lnTo>
                  <a:pt x="1431" y="2167"/>
                </a:lnTo>
                <a:lnTo>
                  <a:pt x="1447" y="2168"/>
                </a:lnTo>
                <a:lnTo>
                  <a:pt x="1433" y="2179"/>
                </a:lnTo>
                <a:lnTo>
                  <a:pt x="1417" y="2189"/>
                </a:lnTo>
                <a:lnTo>
                  <a:pt x="1401" y="2198"/>
                </a:lnTo>
                <a:lnTo>
                  <a:pt x="1383" y="2205"/>
                </a:lnTo>
                <a:lnTo>
                  <a:pt x="1374" y="2209"/>
                </a:lnTo>
                <a:lnTo>
                  <a:pt x="1364" y="2212"/>
                </a:lnTo>
                <a:lnTo>
                  <a:pt x="1355" y="2215"/>
                </a:lnTo>
                <a:lnTo>
                  <a:pt x="1345" y="2218"/>
                </a:lnTo>
                <a:lnTo>
                  <a:pt x="1335" y="2220"/>
                </a:lnTo>
                <a:lnTo>
                  <a:pt x="1325" y="2222"/>
                </a:lnTo>
                <a:lnTo>
                  <a:pt x="1315" y="2224"/>
                </a:lnTo>
                <a:lnTo>
                  <a:pt x="1305" y="2226"/>
                </a:lnTo>
                <a:lnTo>
                  <a:pt x="1283" y="2229"/>
                </a:lnTo>
                <a:lnTo>
                  <a:pt x="1262" y="2231"/>
                </a:lnTo>
                <a:lnTo>
                  <a:pt x="1240" y="2231"/>
                </a:lnTo>
                <a:lnTo>
                  <a:pt x="1217" y="2231"/>
                </a:lnTo>
                <a:lnTo>
                  <a:pt x="1195" y="2231"/>
                </a:lnTo>
                <a:lnTo>
                  <a:pt x="1172" y="2229"/>
                </a:lnTo>
                <a:lnTo>
                  <a:pt x="1149" y="2227"/>
                </a:lnTo>
                <a:lnTo>
                  <a:pt x="1126" y="2223"/>
                </a:lnTo>
                <a:lnTo>
                  <a:pt x="1103" y="2220"/>
                </a:lnTo>
                <a:lnTo>
                  <a:pt x="1081" y="2215"/>
                </a:lnTo>
                <a:lnTo>
                  <a:pt x="1058" y="2210"/>
                </a:lnTo>
                <a:lnTo>
                  <a:pt x="1047" y="2207"/>
                </a:lnTo>
                <a:lnTo>
                  <a:pt x="1036" y="2204"/>
                </a:lnTo>
                <a:lnTo>
                  <a:pt x="1015" y="2197"/>
                </a:lnTo>
                <a:lnTo>
                  <a:pt x="993" y="2190"/>
                </a:lnTo>
                <a:lnTo>
                  <a:pt x="973" y="2182"/>
                </a:lnTo>
                <a:lnTo>
                  <a:pt x="953" y="2174"/>
                </a:lnTo>
                <a:lnTo>
                  <a:pt x="933" y="2165"/>
                </a:lnTo>
                <a:lnTo>
                  <a:pt x="914" y="2156"/>
                </a:lnTo>
                <a:lnTo>
                  <a:pt x="896" y="2146"/>
                </a:lnTo>
                <a:lnTo>
                  <a:pt x="880" y="2136"/>
                </a:lnTo>
                <a:lnTo>
                  <a:pt x="864" y="2125"/>
                </a:lnTo>
                <a:lnTo>
                  <a:pt x="850" y="2114"/>
                </a:lnTo>
                <a:lnTo>
                  <a:pt x="837" y="2103"/>
                </a:lnTo>
                <a:lnTo>
                  <a:pt x="830" y="2097"/>
                </a:lnTo>
                <a:lnTo>
                  <a:pt x="825" y="2091"/>
                </a:lnTo>
                <a:lnTo>
                  <a:pt x="826" y="2106"/>
                </a:lnTo>
                <a:lnTo>
                  <a:pt x="827" y="2121"/>
                </a:lnTo>
                <a:lnTo>
                  <a:pt x="830" y="2150"/>
                </a:lnTo>
                <a:lnTo>
                  <a:pt x="833" y="2165"/>
                </a:lnTo>
                <a:lnTo>
                  <a:pt x="835" y="2179"/>
                </a:lnTo>
                <a:lnTo>
                  <a:pt x="838" y="2193"/>
                </a:lnTo>
                <a:lnTo>
                  <a:pt x="842" y="2208"/>
                </a:lnTo>
                <a:lnTo>
                  <a:pt x="845" y="2222"/>
                </a:lnTo>
                <a:lnTo>
                  <a:pt x="849" y="2236"/>
                </a:lnTo>
                <a:lnTo>
                  <a:pt x="854" y="2249"/>
                </a:lnTo>
                <a:lnTo>
                  <a:pt x="858" y="2263"/>
                </a:lnTo>
                <a:lnTo>
                  <a:pt x="869" y="2290"/>
                </a:lnTo>
                <a:lnTo>
                  <a:pt x="881" y="2316"/>
                </a:lnTo>
                <a:lnTo>
                  <a:pt x="887" y="2329"/>
                </a:lnTo>
                <a:lnTo>
                  <a:pt x="894" y="2342"/>
                </a:lnTo>
                <a:lnTo>
                  <a:pt x="908" y="2367"/>
                </a:lnTo>
                <a:lnTo>
                  <a:pt x="916" y="2379"/>
                </a:lnTo>
                <a:lnTo>
                  <a:pt x="925" y="2390"/>
                </a:lnTo>
                <a:lnTo>
                  <a:pt x="934" y="2402"/>
                </a:lnTo>
                <a:lnTo>
                  <a:pt x="943" y="2413"/>
                </a:lnTo>
                <a:lnTo>
                  <a:pt x="952" y="2424"/>
                </a:lnTo>
                <a:lnTo>
                  <a:pt x="961" y="2435"/>
                </a:lnTo>
                <a:lnTo>
                  <a:pt x="971" y="2445"/>
                </a:lnTo>
                <a:lnTo>
                  <a:pt x="982" y="2456"/>
                </a:lnTo>
                <a:lnTo>
                  <a:pt x="992" y="2465"/>
                </a:lnTo>
                <a:lnTo>
                  <a:pt x="1003" y="2475"/>
                </a:lnTo>
                <a:lnTo>
                  <a:pt x="1015" y="2484"/>
                </a:lnTo>
                <a:lnTo>
                  <a:pt x="1026" y="2493"/>
                </a:lnTo>
                <a:lnTo>
                  <a:pt x="1038" y="2502"/>
                </a:lnTo>
                <a:lnTo>
                  <a:pt x="1051" y="2510"/>
                </a:lnTo>
                <a:lnTo>
                  <a:pt x="1063" y="2518"/>
                </a:lnTo>
                <a:lnTo>
                  <a:pt x="1076" y="2526"/>
                </a:lnTo>
                <a:lnTo>
                  <a:pt x="1090" y="2533"/>
                </a:lnTo>
                <a:lnTo>
                  <a:pt x="1104" y="2540"/>
                </a:lnTo>
                <a:lnTo>
                  <a:pt x="1118" y="2546"/>
                </a:lnTo>
                <a:lnTo>
                  <a:pt x="1132" y="2552"/>
                </a:lnTo>
                <a:lnTo>
                  <a:pt x="1147" y="2558"/>
                </a:lnTo>
                <a:lnTo>
                  <a:pt x="1162" y="2563"/>
                </a:lnTo>
                <a:lnTo>
                  <a:pt x="1178" y="2568"/>
                </a:lnTo>
                <a:lnTo>
                  <a:pt x="1194" y="2573"/>
                </a:lnTo>
                <a:lnTo>
                  <a:pt x="1210" y="2577"/>
                </a:lnTo>
                <a:lnTo>
                  <a:pt x="1227" y="2580"/>
                </a:lnTo>
                <a:lnTo>
                  <a:pt x="1243" y="2584"/>
                </a:lnTo>
                <a:lnTo>
                  <a:pt x="1261" y="2587"/>
                </a:lnTo>
                <a:lnTo>
                  <a:pt x="1278" y="2589"/>
                </a:lnTo>
                <a:lnTo>
                  <a:pt x="1297" y="2591"/>
                </a:lnTo>
                <a:lnTo>
                  <a:pt x="1315" y="2592"/>
                </a:lnTo>
                <a:lnTo>
                  <a:pt x="1334" y="2593"/>
                </a:lnTo>
                <a:lnTo>
                  <a:pt x="1353" y="2593"/>
                </a:lnTo>
                <a:lnTo>
                  <a:pt x="1372" y="2592"/>
                </a:lnTo>
                <a:lnTo>
                  <a:pt x="1412" y="2590"/>
                </a:lnTo>
                <a:lnTo>
                  <a:pt x="1433" y="2588"/>
                </a:lnTo>
                <a:lnTo>
                  <a:pt x="1454" y="2586"/>
                </a:lnTo>
                <a:lnTo>
                  <a:pt x="1475" y="2582"/>
                </a:lnTo>
                <a:lnTo>
                  <a:pt x="1496" y="2578"/>
                </a:lnTo>
                <a:lnTo>
                  <a:pt x="1518" y="2574"/>
                </a:lnTo>
                <a:lnTo>
                  <a:pt x="1541" y="2569"/>
                </a:lnTo>
                <a:lnTo>
                  <a:pt x="1563" y="2564"/>
                </a:lnTo>
                <a:lnTo>
                  <a:pt x="1586" y="2558"/>
                </a:lnTo>
                <a:lnTo>
                  <a:pt x="1602" y="2554"/>
                </a:lnTo>
                <a:lnTo>
                  <a:pt x="1618" y="2551"/>
                </a:lnTo>
                <a:lnTo>
                  <a:pt x="1632" y="2549"/>
                </a:lnTo>
                <a:lnTo>
                  <a:pt x="1646" y="2548"/>
                </a:lnTo>
                <a:lnTo>
                  <a:pt x="1660" y="2548"/>
                </a:lnTo>
                <a:lnTo>
                  <a:pt x="1666" y="2548"/>
                </a:lnTo>
                <a:lnTo>
                  <a:pt x="1673" y="2549"/>
                </a:lnTo>
                <a:lnTo>
                  <a:pt x="1679" y="2550"/>
                </a:lnTo>
                <a:lnTo>
                  <a:pt x="1685" y="2552"/>
                </a:lnTo>
                <a:lnTo>
                  <a:pt x="1697" y="2555"/>
                </a:lnTo>
                <a:lnTo>
                  <a:pt x="1702" y="2557"/>
                </a:lnTo>
                <a:lnTo>
                  <a:pt x="1708" y="2560"/>
                </a:lnTo>
                <a:lnTo>
                  <a:pt x="1713" y="2563"/>
                </a:lnTo>
                <a:lnTo>
                  <a:pt x="1718" y="2566"/>
                </a:lnTo>
                <a:lnTo>
                  <a:pt x="1723" y="2570"/>
                </a:lnTo>
                <a:lnTo>
                  <a:pt x="1728" y="2574"/>
                </a:lnTo>
                <a:lnTo>
                  <a:pt x="1733" y="2578"/>
                </a:lnTo>
                <a:lnTo>
                  <a:pt x="1737" y="2584"/>
                </a:lnTo>
                <a:lnTo>
                  <a:pt x="1741" y="2589"/>
                </a:lnTo>
                <a:lnTo>
                  <a:pt x="1746" y="2595"/>
                </a:lnTo>
                <a:lnTo>
                  <a:pt x="1750" y="2600"/>
                </a:lnTo>
                <a:lnTo>
                  <a:pt x="1753" y="2607"/>
                </a:lnTo>
                <a:lnTo>
                  <a:pt x="1761" y="2621"/>
                </a:lnTo>
                <a:lnTo>
                  <a:pt x="1764" y="2628"/>
                </a:lnTo>
                <a:lnTo>
                  <a:pt x="1767" y="2636"/>
                </a:lnTo>
                <a:lnTo>
                  <a:pt x="1772" y="2647"/>
                </a:lnTo>
                <a:lnTo>
                  <a:pt x="1776" y="2657"/>
                </a:lnTo>
                <a:lnTo>
                  <a:pt x="1782" y="2667"/>
                </a:lnTo>
                <a:lnTo>
                  <a:pt x="1787" y="2676"/>
                </a:lnTo>
                <a:lnTo>
                  <a:pt x="1793" y="2685"/>
                </a:lnTo>
                <a:lnTo>
                  <a:pt x="1799" y="2693"/>
                </a:lnTo>
                <a:lnTo>
                  <a:pt x="1805" y="2701"/>
                </a:lnTo>
                <a:lnTo>
                  <a:pt x="1812" y="2708"/>
                </a:lnTo>
                <a:lnTo>
                  <a:pt x="1819" y="2715"/>
                </a:lnTo>
                <a:lnTo>
                  <a:pt x="1826" y="2721"/>
                </a:lnTo>
                <a:lnTo>
                  <a:pt x="1833" y="2727"/>
                </a:lnTo>
                <a:lnTo>
                  <a:pt x="1841" y="2732"/>
                </a:lnTo>
                <a:lnTo>
                  <a:pt x="1849" y="2737"/>
                </a:lnTo>
                <a:lnTo>
                  <a:pt x="1857" y="2741"/>
                </a:lnTo>
                <a:lnTo>
                  <a:pt x="1874" y="2749"/>
                </a:lnTo>
                <a:lnTo>
                  <a:pt x="1891" y="2755"/>
                </a:lnTo>
                <a:lnTo>
                  <a:pt x="1909" y="2760"/>
                </a:lnTo>
                <a:lnTo>
                  <a:pt x="1918" y="2762"/>
                </a:lnTo>
                <a:lnTo>
                  <a:pt x="1927" y="2763"/>
                </a:lnTo>
                <a:lnTo>
                  <a:pt x="1936" y="2764"/>
                </a:lnTo>
                <a:lnTo>
                  <a:pt x="1946" y="2765"/>
                </a:lnTo>
                <a:lnTo>
                  <a:pt x="1965" y="2766"/>
                </a:lnTo>
                <a:lnTo>
                  <a:pt x="1984" y="2766"/>
                </a:lnTo>
                <a:lnTo>
                  <a:pt x="2003" y="2765"/>
                </a:lnTo>
                <a:lnTo>
                  <a:pt x="2022" y="2763"/>
                </a:lnTo>
                <a:lnTo>
                  <a:pt x="2065" y="2758"/>
                </a:lnTo>
                <a:lnTo>
                  <a:pt x="2085" y="2757"/>
                </a:lnTo>
                <a:lnTo>
                  <a:pt x="2105" y="2756"/>
                </a:lnTo>
                <a:lnTo>
                  <a:pt x="2144" y="2755"/>
                </a:lnTo>
                <a:lnTo>
                  <a:pt x="2162" y="2755"/>
                </a:lnTo>
                <a:lnTo>
                  <a:pt x="2181" y="2756"/>
                </a:lnTo>
                <a:lnTo>
                  <a:pt x="2198" y="2757"/>
                </a:lnTo>
                <a:lnTo>
                  <a:pt x="2216" y="2759"/>
                </a:lnTo>
                <a:lnTo>
                  <a:pt x="2233" y="2761"/>
                </a:lnTo>
                <a:lnTo>
                  <a:pt x="2249" y="2764"/>
                </a:lnTo>
                <a:lnTo>
                  <a:pt x="2265" y="2768"/>
                </a:lnTo>
                <a:lnTo>
                  <a:pt x="2281" y="2772"/>
                </a:lnTo>
                <a:lnTo>
                  <a:pt x="2297" y="2776"/>
                </a:lnTo>
                <a:lnTo>
                  <a:pt x="2312" y="2781"/>
                </a:lnTo>
                <a:lnTo>
                  <a:pt x="2327" y="2787"/>
                </a:lnTo>
                <a:lnTo>
                  <a:pt x="2341" y="2793"/>
                </a:lnTo>
                <a:lnTo>
                  <a:pt x="2356" y="2799"/>
                </a:lnTo>
                <a:lnTo>
                  <a:pt x="2370" y="2807"/>
                </a:lnTo>
                <a:lnTo>
                  <a:pt x="2384" y="2814"/>
                </a:lnTo>
                <a:lnTo>
                  <a:pt x="2398" y="2823"/>
                </a:lnTo>
                <a:lnTo>
                  <a:pt x="2411" y="2832"/>
                </a:lnTo>
                <a:lnTo>
                  <a:pt x="2425" y="2842"/>
                </a:lnTo>
                <a:lnTo>
                  <a:pt x="2438" y="2852"/>
                </a:lnTo>
                <a:lnTo>
                  <a:pt x="2451" y="2863"/>
                </a:lnTo>
                <a:lnTo>
                  <a:pt x="2464" y="2874"/>
                </a:lnTo>
                <a:lnTo>
                  <a:pt x="2477" y="2886"/>
                </a:lnTo>
                <a:lnTo>
                  <a:pt x="2489" y="2899"/>
                </a:lnTo>
                <a:lnTo>
                  <a:pt x="2502" y="2912"/>
                </a:lnTo>
                <a:lnTo>
                  <a:pt x="2515" y="2926"/>
                </a:lnTo>
                <a:lnTo>
                  <a:pt x="2527" y="2941"/>
                </a:lnTo>
                <a:lnTo>
                  <a:pt x="2529" y="2929"/>
                </a:lnTo>
                <a:lnTo>
                  <a:pt x="2529" y="2916"/>
                </a:lnTo>
                <a:lnTo>
                  <a:pt x="2530" y="2893"/>
                </a:lnTo>
                <a:lnTo>
                  <a:pt x="2530" y="2869"/>
                </a:lnTo>
                <a:lnTo>
                  <a:pt x="2530" y="2858"/>
                </a:lnTo>
                <a:lnTo>
                  <a:pt x="2529" y="2847"/>
                </a:lnTo>
                <a:lnTo>
                  <a:pt x="2526" y="2825"/>
                </a:lnTo>
                <a:lnTo>
                  <a:pt x="2523" y="2803"/>
                </a:lnTo>
                <a:lnTo>
                  <a:pt x="2521" y="2793"/>
                </a:lnTo>
                <a:lnTo>
                  <a:pt x="2518" y="2783"/>
                </a:lnTo>
                <a:lnTo>
                  <a:pt x="2513" y="2762"/>
                </a:lnTo>
                <a:lnTo>
                  <a:pt x="2507" y="2743"/>
                </a:lnTo>
                <a:lnTo>
                  <a:pt x="2500" y="2724"/>
                </a:lnTo>
                <a:lnTo>
                  <a:pt x="2492" y="2705"/>
                </a:lnTo>
                <a:lnTo>
                  <a:pt x="2483" y="2688"/>
                </a:lnTo>
                <a:lnTo>
                  <a:pt x="2474" y="2670"/>
                </a:lnTo>
                <a:lnTo>
                  <a:pt x="2464" y="2654"/>
                </a:lnTo>
                <a:lnTo>
                  <a:pt x="2454" y="2638"/>
                </a:lnTo>
                <a:lnTo>
                  <a:pt x="2443" y="2622"/>
                </a:lnTo>
                <a:lnTo>
                  <a:pt x="2432" y="2607"/>
                </a:lnTo>
                <a:lnTo>
                  <a:pt x="2421" y="2593"/>
                </a:lnTo>
                <a:lnTo>
                  <a:pt x="2409" y="2578"/>
                </a:lnTo>
                <a:lnTo>
                  <a:pt x="2397" y="2564"/>
                </a:lnTo>
                <a:lnTo>
                  <a:pt x="2384" y="2552"/>
                </a:lnTo>
                <a:lnTo>
                  <a:pt x="2372" y="2539"/>
                </a:lnTo>
                <a:lnTo>
                  <a:pt x="2359" y="2528"/>
                </a:lnTo>
                <a:lnTo>
                  <a:pt x="2346" y="2516"/>
                </a:lnTo>
                <a:lnTo>
                  <a:pt x="2333" y="2506"/>
                </a:lnTo>
                <a:lnTo>
                  <a:pt x="2321" y="2496"/>
                </a:lnTo>
                <a:lnTo>
                  <a:pt x="2308" y="2486"/>
                </a:lnTo>
                <a:lnTo>
                  <a:pt x="2296" y="2477"/>
                </a:lnTo>
                <a:lnTo>
                  <a:pt x="2271" y="2460"/>
                </a:lnTo>
                <a:lnTo>
                  <a:pt x="2248" y="2445"/>
                </a:lnTo>
                <a:lnTo>
                  <a:pt x="2238" y="2438"/>
                </a:lnTo>
                <a:lnTo>
                  <a:pt x="2228" y="2432"/>
                </a:lnTo>
                <a:lnTo>
                  <a:pt x="2210" y="2418"/>
                </a:lnTo>
                <a:lnTo>
                  <a:pt x="2195" y="2405"/>
                </a:lnTo>
                <a:lnTo>
                  <a:pt x="2181" y="2392"/>
                </a:lnTo>
                <a:lnTo>
                  <a:pt x="2169" y="2378"/>
                </a:lnTo>
                <a:lnTo>
                  <a:pt x="2164" y="2372"/>
                </a:lnTo>
                <a:lnTo>
                  <a:pt x="2159" y="2365"/>
                </a:lnTo>
                <a:lnTo>
                  <a:pt x="2151" y="2352"/>
                </a:lnTo>
                <a:lnTo>
                  <a:pt x="2143" y="2339"/>
                </a:lnTo>
                <a:lnTo>
                  <a:pt x="2140" y="2333"/>
                </a:lnTo>
                <a:lnTo>
                  <a:pt x="2138" y="2326"/>
                </a:lnTo>
                <a:lnTo>
                  <a:pt x="2133" y="2314"/>
                </a:lnTo>
                <a:lnTo>
                  <a:pt x="2129" y="2301"/>
                </a:lnTo>
                <a:lnTo>
                  <a:pt x="2127" y="2289"/>
                </a:lnTo>
                <a:lnTo>
                  <a:pt x="2125" y="2277"/>
                </a:lnTo>
                <a:lnTo>
                  <a:pt x="2124" y="2265"/>
                </a:lnTo>
                <a:lnTo>
                  <a:pt x="2123" y="2254"/>
                </a:lnTo>
                <a:lnTo>
                  <a:pt x="2122" y="2243"/>
                </a:lnTo>
                <a:lnTo>
                  <a:pt x="2130" y="2252"/>
                </a:lnTo>
                <a:lnTo>
                  <a:pt x="2138" y="2260"/>
                </a:lnTo>
                <a:lnTo>
                  <a:pt x="2146" y="2268"/>
                </a:lnTo>
                <a:lnTo>
                  <a:pt x="2154" y="2276"/>
                </a:lnTo>
                <a:lnTo>
                  <a:pt x="2163" y="2283"/>
                </a:lnTo>
                <a:lnTo>
                  <a:pt x="2171" y="2291"/>
                </a:lnTo>
                <a:lnTo>
                  <a:pt x="2188" y="2304"/>
                </a:lnTo>
                <a:lnTo>
                  <a:pt x="2197" y="2310"/>
                </a:lnTo>
                <a:lnTo>
                  <a:pt x="2206" y="2316"/>
                </a:lnTo>
                <a:lnTo>
                  <a:pt x="2215" y="2322"/>
                </a:lnTo>
                <a:lnTo>
                  <a:pt x="2224" y="2328"/>
                </a:lnTo>
                <a:lnTo>
                  <a:pt x="2243" y="2338"/>
                </a:lnTo>
                <a:lnTo>
                  <a:pt x="2262" y="2347"/>
                </a:lnTo>
                <a:lnTo>
                  <a:pt x="2281" y="2356"/>
                </a:lnTo>
                <a:lnTo>
                  <a:pt x="2300" y="2363"/>
                </a:lnTo>
                <a:lnTo>
                  <a:pt x="2320" y="2370"/>
                </a:lnTo>
                <a:lnTo>
                  <a:pt x="2340" y="2376"/>
                </a:lnTo>
                <a:lnTo>
                  <a:pt x="2361" y="2381"/>
                </a:lnTo>
                <a:lnTo>
                  <a:pt x="2381" y="2385"/>
                </a:lnTo>
                <a:lnTo>
                  <a:pt x="2391" y="2387"/>
                </a:lnTo>
                <a:lnTo>
                  <a:pt x="2402" y="2389"/>
                </a:lnTo>
                <a:lnTo>
                  <a:pt x="2423" y="2393"/>
                </a:lnTo>
                <a:lnTo>
                  <a:pt x="2458" y="2398"/>
                </a:lnTo>
                <a:lnTo>
                  <a:pt x="2492" y="2404"/>
                </a:lnTo>
                <a:lnTo>
                  <a:pt x="2509" y="2407"/>
                </a:lnTo>
                <a:lnTo>
                  <a:pt x="2525" y="2411"/>
                </a:lnTo>
                <a:lnTo>
                  <a:pt x="2541" y="2414"/>
                </a:lnTo>
                <a:lnTo>
                  <a:pt x="2556" y="2418"/>
                </a:lnTo>
                <a:lnTo>
                  <a:pt x="2572" y="2422"/>
                </a:lnTo>
                <a:lnTo>
                  <a:pt x="2587" y="2426"/>
                </a:lnTo>
                <a:lnTo>
                  <a:pt x="2601" y="2431"/>
                </a:lnTo>
                <a:lnTo>
                  <a:pt x="2615" y="2435"/>
                </a:lnTo>
                <a:lnTo>
                  <a:pt x="2643" y="2445"/>
                </a:lnTo>
                <a:lnTo>
                  <a:pt x="2669" y="2456"/>
                </a:lnTo>
                <a:lnTo>
                  <a:pt x="2693" y="2467"/>
                </a:lnTo>
                <a:lnTo>
                  <a:pt x="2717" y="2480"/>
                </a:lnTo>
                <a:lnTo>
                  <a:pt x="2728" y="2487"/>
                </a:lnTo>
                <a:lnTo>
                  <a:pt x="2738" y="2493"/>
                </a:lnTo>
                <a:lnTo>
                  <a:pt x="2749" y="2501"/>
                </a:lnTo>
                <a:lnTo>
                  <a:pt x="2760" y="2508"/>
                </a:lnTo>
                <a:lnTo>
                  <a:pt x="2779" y="2523"/>
                </a:lnTo>
                <a:lnTo>
                  <a:pt x="2788" y="2532"/>
                </a:lnTo>
                <a:lnTo>
                  <a:pt x="2796" y="2540"/>
                </a:lnTo>
                <a:lnTo>
                  <a:pt x="2804" y="2549"/>
                </a:lnTo>
                <a:lnTo>
                  <a:pt x="2812" y="2558"/>
                </a:lnTo>
                <a:lnTo>
                  <a:pt x="2819" y="2567"/>
                </a:lnTo>
                <a:lnTo>
                  <a:pt x="2826" y="2576"/>
                </a:lnTo>
                <a:lnTo>
                  <a:pt x="2827" y="2563"/>
                </a:lnTo>
                <a:lnTo>
                  <a:pt x="2827" y="2550"/>
                </a:lnTo>
                <a:lnTo>
                  <a:pt x="2827" y="2537"/>
                </a:lnTo>
                <a:lnTo>
                  <a:pt x="2827" y="2524"/>
                </a:lnTo>
                <a:lnTo>
                  <a:pt x="2826" y="2512"/>
                </a:lnTo>
                <a:lnTo>
                  <a:pt x="2824" y="2500"/>
                </a:lnTo>
                <a:lnTo>
                  <a:pt x="2822" y="2488"/>
                </a:lnTo>
                <a:lnTo>
                  <a:pt x="2820" y="2477"/>
                </a:lnTo>
                <a:lnTo>
                  <a:pt x="2818" y="2466"/>
                </a:lnTo>
                <a:lnTo>
                  <a:pt x="2815" y="2455"/>
                </a:lnTo>
                <a:lnTo>
                  <a:pt x="2811" y="2445"/>
                </a:lnTo>
                <a:lnTo>
                  <a:pt x="2808" y="2434"/>
                </a:lnTo>
                <a:lnTo>
                  <a:pt x="2804" y="2424"/>
                </a:lnTo>
                <a:lnTo>
                  <a:pt x="2800" y="2415"/>
                </a:lnTo>
                <a:lnTo>
                  <a:pt x="2790" y="2396"/>
                </a:lnTo>
                <a:lnTo>
                  <a:pt x="2780" y="2378"/>
                </a:lnTo>
                <a:lnTo>
                  <a:pt x="2769" y="2361"/>
                </a:lnTo>
                <a:lnTo>
                  <a:pt x="2757" y="2344"/>
                </a:lnTo>
                <a:lnTo>
                  <a:pt x="2743" y="2329"/>
                </a:lnTo>
                <a:lnTo>
                  <a:pt x="2736" y="2321"/>
                </a:lnTo>
                <a:lnTo>
                  <a:pt x="2729" y="2314"/>
                </a:lnTo>
                <a:lnTo>
                  <a:pt x="2715" y="2300"/>
                </a:lnTo>
                <a:lnTo>
                  <a:pt x="2701" y="2286"/>
                </a:lnTo>
                <a:lnTo>
                  <a:pt x="2686" y="2273"/>
                </a:lnTo>
                <a:lnTo>
                  <a:pt x="2657" y="2249"/>
                </a:lnTo>
                <a:lnTo>
                  <a:pt x="2627" y="2225"/>
                </a:lnTo>
                <a:lnTo>
                  <a:pt x="2599" y="2204"/>
                </a:lnTo>
                <a:lnTo>
                  <a:pt x="2573" y="2182"/>
                </a:lnTo>
                <a:lnTo>
                  <a:pt x="2560" y="2172"/>
                </a:lnTo>
                <a:lnTo>
                  <a:pt x="2549" y="2161"/>
                </a:lnTo>
                <a:lnTo>
                  <a:pt x="2538" y="2151"/>
                </a:lnTo>
                <a:lnTo>
                  <a:pt x="2529" y="2141"/>
                </a:lnTo>
                <a:lnTo>
                  <a:pt x="2525" y="2135"/>
                </a:lnTo>
                <a:lnTo>
                  <a:pt x="2521" y="2130"/>
                </a:lnTo>
                <a:lnTo>
                  <a:pt x="2513" y="2119"/>
                </a:lnTo>
                <a:lnTo>
                  <a:pt x="2508" y="2108"/>
                </a:lnTo>
                <a:lnTo>
                  <a:pt x="2505" y="2102"/>
                </a:lnTo>
                <a:lnTo>
                  <a:pt x="2503" y="2097"/>
                </a:lnTo>
                <a:lnTo>
                  <a:pt x="2538" y="2118"/>
                </a:lnTo>
                <a:lnTo>
                  <a:pt x="2555" y="2128"/>
                </a:lnTo>
                <a:lnTo>
                  <a:pt x="2572" y="2136"/>
                </a:lnTo>
                <a:lnTo>
                  <a:pt x="2588" y="2144"/>
                </a:lnTo>
                <a:lnTo>
                  <a:pt x="2604" y="2151"/>
                </a:lnTo>
                <a:lnTo>
                  <a:pt x="2620" y="2157"/>
                </a:lnTo>
                <a:lnTo>
                  <a:pt x="2636" y="2162"/>
                </a:lnTo>
                <a:lnTo>
                  <a:pt x="2651" y="2166"/>
                </a:lnTo>
                <a:lnTo>
                  <a:pt x="2667" y="2170"/>
                </a:lnTo>
                <a:lnTo>
                  <a:pt x="2684" y="2173"/>
                </a:lnTo>
                <a:lnTo>
                  <a:pt x="2700" y="2175"/>
                </a:lnTo>
                <a:lnTo>
                  <a:pt x="2717" y="2176"/>
                </a:lnTo>
                <a:lnTo>
                  <a:pt x="2734" y="2176"/>
                </a:lnTo>
                <a:lnTo>
                  <a:pt x="2752" y="2176"/>
                </a:lnTo>
                <a:lnTo>
                  <a:pt x="2772" y="2175"/>
                </a:lnTo>
                <a:lnTo>
                  <a:pt x="2797" y="2172"/>
                </a:lnTo>
                <a:lnTo>
                  <a:pt x="2823" y="2167"/>
                </a:lnTo>
                <a:lnTo>
                  <a:pt x="2849" y="2162"/>
                </a:lnTo>
                <a:lnTo>
                  <a:pt x="2876" y="2156"/>
                </a:lnTo>
                <a:lnTo>
                  <a:pt x="2903" y="2150"/>
                </a:lnTo>
                <a:lnTo>
                  <a:pt x="2930" y="2145"/>
                </a:lnTo>
                <a:lnTo>
                  <a:pt x="2958" y="2141"/>
                </a:lnTo>
                <a:lnTo>
                  <a:pt x="2971" y="2140"/>
                </a:lnTo>
                <a:lnTo>
                  <a:pt x="2985" y="2139"/>
                </a:lnTo>
                <a:lnTo>
                  <a:pt x="2998" y="2139"/>
                </a:lnTo>
                <a:lnTo>
                  <a:pt x="3012" y="2140"/>
                </a:lnTo>
                <a:lnTo>
                  <a:pt x="3025" y="2141"/>
                </a:lnTo>
                <a:lnTo>
                  <a:pt x="3039" y="2143"/>
                </a:lnTo>
                <a:lnTo>
                  <a:pt x="3052" y="2147"/>
                </a:lnTo>
                <a:lnTo>
                  <a:pt x="3065" y="2151"/>
                </a:lnTo>
                <a:lnTo>
                  <a:pt x="3078" y="2156"/>
                </a:lnTo>
                <a:lnTo>
                  <a:pt x="3091" y="2163"/>
                </a:lnTo>
                <a:lnTo>
                  <a:pt x="3097" y="2166"/>
                </a:lnTo>
                <a:lnTo>
                  <a:pt x="3104" y="2171"/>
                </a:lnTo>
                <a:lnTo>
                  <a:pt x="3110" y="2175"/>
                </a:lnTo>
                <a:lnTo>
                  <a:pt x="3116" y="2180"/>
                </a:lnTo>
                <a:lnTo>
                  <a:pt x="3129" y="2190"/>
                </a:lnTo>
                <a:lnTo>
                  <a:pt x="3141" y="2202"/>
                </a:lnTo>
                <a:lnTo>
                  <a:pt x="3153" y="2215"/>
                </a:lnTo>
                <a:lnTo>
                  <a:pt x="3159" y="2222"/>
                </a:lnTo>
                <a:lnTo>
                  <a:pt x="3165" y="2230"/>
                </a:lnTo>
                <a:lnTo>
                  <a:pt x="3171" y="2238"/>
                </a:lnTo>
                <a:lnTo>
                  <a:pt x="3176" y="2247"/>
                </a:lnTo>
                <a:lnTo>
                  <a:pt x="3188" y="2265"/>
                </a:lnTo>
                <a:lnTo>
                  <a:pt x="3202" y="2256"/>
                </a:lnTo>
                <a:lnTo>
                  <a:pt x="3217" y="2248"/>
                </a:lnTo>
                <a:lnTo>
                  <a:pt x="3232" y="2241"/>
                </a:lnTo>
                <a:lnTo>
                  <a:pt x="3247" y="2234"/>
                </a:lnTo>
                <a:lnTo>
                  <a:pt x="3263" y="2228"/>
                </a:lnTo>
                <a:lnTo>
                  <a:pt x="3278" y="2223"/>
                </a:lnTo>
                <a:lnTo>
                  <a:pt x="3294" y="2218"/>
                </a:lnTo>
                <a:lnTo>
                  <a:pt x="3310" y="2214"/>
                </a:lnTo>
                <a:lnTo>
                  <a:pt x="3326" y="2211"/>
                </a:lnTo>
                <a:lnTo>
                  <a:pt x="3342" y="2209"/>
                </a:lnTo>
                <a:lnTo>
                  <a:pt x="3358" y="2207"/>
                </a:lnTo>
                <a:lnTo>
                  <a:pt x="3374" y="2206"/>
                </a:lnTo>
                <a:lnTo>
                  <a:pt x="3406" y="2205"/>
                </a:lnTo>
                <a:lnTo>
                  <a:pt x="3423" y="2205"/>
                </a:lnTo>
                <a:lnTo>
                  <a:pt x="3439" y="2207"/>
                </a:lnTo>
                <a:lnTo>
                  <a:pt x="3471" y="2210"/>
                </a:lnTo>
                <a:lnTo>
                  <a:pt x="3487" y="2213"/>
                </a:lnTo>
                <a:lnTo>
                  <a:pt x="3503" y="2216"/>
                </a:lnTo>
                <a:lnTo>
                  <a:pt x="3518" y="2220"/>
                </a:lnTo>
                <a:lnTo>
                  <a:pt x="3534" y="2224"/>
                </a:lnTo>
                <a:lnTo>
                  <a:pt x="3549" y="2229"/>
                </a:lnTo>
                <a:lnTo>
                  <a:pt x="3564" y="2234"/>
                </a:lnTo>
                <a:lnTo>
                  <a:pt x="3579" y="2239"/>
                </a:lnTo>
                <a:lnTo>
                  <a:pt x="3594" y="2245"/>
                </a:lnTo>
                <a:lnTo>
                  <a:pt x="3608" y="2251"/>
                </a:lnTo>
                <a:lnTo>
                  <a:pt x="3622" y="2258"/>
                </a:lnTo>
                <a:lnTo>
                  <a:pt x="3636" y="2265"/>
                </a:lnTo>
                <a:lnTo>
                  <a:pt x="3650" y="2272"/>
                </a:lnTo>
                <a:lnTo>
                  <a:pt x="3663" y="2280"/>
                </a:lnTo>
                <a:lnTo>
                  <a:pt x="3676" y="2288"/>
                </a:lnTo>
                <a:close/>
                <a:moveTo>
                  <a:pt x="2010" y="1895"/>
                </a:moveTo>
                <a:lnTo>
                  <a:pt x="1666" y="1895"/>
                </a:lnTo>
                <a:lnTo>
                  <a:pt x="1666" y="1551"/>
                </a:lnTo>
                <a:lnTo>
                  <a:pt x="2010" y="1551"/>
                </a:lnTo>
                <a:lnTo>
                  <a:pt x="2010" y="1895"/>
                </a:lnTo>
                <a:close/>
                <a:moveTo>
                  <a:pt x="1666" y="344"/>
                </a:moveTo>
                <a:lnTo>
                  <a:pt x="2010" y="344"/>
                </a:lnTo>
                <a:lnTo>
                  <a:pt x="2010" y="0"/>
                </a:lnTo>
                <a:lnTo>
                  <a:pt x="1666" y="0"/>
                </a:lnTo>
                <a:lnTo>
                  <a:pt x="1666" y="344"/>
                </a:lnTo>
                <a:close/>
                <a:moveTo>
                  <a:pt x="2010" y="3102"/>
                </a:moveTo>
                <a:lnTo>
                  <a:pt x="1666" y="3102"/>
                </a:lnTo>
                <a:lnTo>
                  <a:pt x="1666" y="3446"/>
                </a:lnTo>
                <a:lnTo>
                  <a:pt x="2010" y="3446"/>
                </a:lnTo>
                <a:lnTo>
                  <a:pt x="2010" y="3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4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dia kumppani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DCAB1E6-3380-4638-BBF5-4AB10FDE2821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8208963" cy="1008062"/>
          </a:xfrm>
        </p:spPr>
        <p:txBody>
          <a:bodyPr anchor="t" anchorCtr="0"/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kiitosteksti.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8208963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8208963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8208963" cy="508509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8208963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#tapahtumannimi </a:t>
            </a:r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5" name="Picture Placeholder 2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0344472" y="5659865"/>
            <a:ext cx="1152203" cy="864760"/>
          </a:xfrm>
        </p:spPr>
        <p:txBody>
          <a:bodyPr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kumppanin logo </a:t>
            </a:r>
          </a:p>
        </p:txBody>
      </p:sp>
    </p:spTree>
    <p:extLst>
      <p:ext uri="{BB962C8B-B14F-4D97-AF65-F5344CB8AC3E}">
        <p14:creationId xmlns:p14="http://schemas.microsoft.com/office/powerpoint/2010/main" val="217003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dia 2 kumppan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CE65BA0-195A-4619-9D77-8C48A355493B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8208963" cy="1008062"/>
          </a:xfrm>
        </p:spPr>
        <p:txBody>
          <a:bodyPr anchor="t" anchorCtr="0"/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kiitosteksti.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8208963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8208963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8208963" cy="508509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8208963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#tapahtumannimi </a:t>
            </a:r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4" name="Picture Placeholder 2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0344472" y="5659865"/>
            <a:ext cx="1152203" cy="864760"/>
          </a:xfrm>
        </p:spPr>
        <p:txBody>
          <a:bodyPr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kumppanin logo </a:t>
            </a:r>
          </a:p>
        </p:txBody>
      </p:sp>
    </p:spTree>
    <p:extLst>
      <p:ext uri="{BB962C8B-B14F-4D97-AF65-F5344CB8AC3E}">
        <p14:creationId xmlns:p14="http://schemas.microsoft.com/office/powerpoint/2010/main" val="401581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FC999F7-8069-4194-BB1C-CA5945371871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3" name="Group 12"/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11" name="Freeform 7"/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" name="Freeform 8"/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1200150" y="2708900"/>
            <a:ext cx="9791700" cy="1800250"/>
          </a:xfrm>
        </p:spPr>
        <p:txBody>
          <a:bodyPr anchor="t" anchorCtr="0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200150" y="213282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4653169"/>
            <a:ext cx="9791700" cy="1223755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Date / Name / Title</a:t>
            </a:r>
          </a:p>
        </p:txBody>
      </p:sp>
    </p:spTree>
    <p:extLst>
      <p:ext uri="{BB962C8B-B14F-4D97-AF65-F5344CB8AC3E}">
        <p14:creationId xmlns:p14="http://schemas.microsoft.com/office/powerpoint/2010/main" val="97882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708900"/>
            <a:ext cx="9791700" cy="1800250"/>
          </a:xfrm>
        </p:spPr>
        <p:txBody>
          <a:bodyPr anchor="t" anchorCtr="0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213282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27871AD-BF27-4073-9B7A-718C83623FCD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4653169"/>
            <a:ext cx="9791700" cy="1223755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Date / Name / Title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8" name="Group 17"/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19" name="Freeform 7"/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0" name="Freeform 8"/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309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Lisää otsikko napsauttamalla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  <a:p>
            <a:pPr lvl="3"/>
            <a:r>
              <a:rPr lang="fi-FI" noProof="0" dirty="0"/>
              <a:t>Fourth level</a:t>
            </a:r>
          </a:p>
          <a:p>
            <a:pPr lvl="4"/>
            <a:r>
              <a:rPr lang="fi-FI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B6FD0-518A-4E31-99C6-F16BE91D3B25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1370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7902386" y="0"/>
                </a:lnTo>
                <a:lnTo>
                  <a:pt x="7974023" y="38108"/>
                </a:lnTo>
                <a:lnTo>
                  <a:pt x="8049174" y="78863"/>
                </a:lnTo>
                <a:lnTo>
                  <a:pt x="8125383" y="122264"/>
                </a:lnTo>
                <a:lnTo>
                  <a:pt x="8201593" y="167782"/>
                </a:lnTo>
                <a:lnTo>
                  <a:pt x="8278331" y="214889"/>
                </a:lnTo>
                <a:lnTo>
                  <a:pt x="8355070" y="264112"/>
                </a:lnTo>
                <a:lnTo>
                  <a:pt x="8433396" y="315982"/>
                </a:lnTo>
                <a:lnTo>
                  <a:pt x="8511193" y="369968"/>
                </a:lnTo>
                <a:lnTo>
                  <a:pt x="8588990" y="425543"/>
                </a:lnTo>
                <a:lnTo>
                  <a:pt x="8667316" y="483764"/>
                </a:lnTo>
                <a:lnTo>
                  <a:pt x="8746172" y="544102"/>
                </a:lnTo>
                <a:lnTo>
                  <a:pt x="8825027" y="607087"/>
                </a:lnTo>
                <a:lnTo>
                  <a:pt x="8903883" y="672189"/>
                </a:lnTo>
                <a:lnTo>
                  <a:pt x="8982738" y="739937"/>
                </a:lnTo>
                <a:lnTo>
                  <a:pt x="9022960" y="774340"/>
                </a:lnTo>
                <a:lnTo>
                  <a:pt x="9062652" y="809802"/>
                </a:lnTo>
                <a:lnTo>
                  <a:pt x="9141508" y="882314"/>
                </a:lnTo>
                <a:lnTo>
                  <a:pt x="9220364" y="956943"/>
                </a:lnTo>
                <a:lnTo>
                  <a:pt x="9300278" y="1035276"/>
                </a:lnTo>
                <a:lnTo>
                  <a:pt x="9379133" y="1115727"/>
                </a:lnTo>
                <a:lnTo>
                  <a:pt x="9457989" y="1198295"/>
                </a:lnTo>
                <a:lnTo>
                  <a:pt x="9536315" y="1284568"/>
                </a:lnTo>
                <a:lnTo>
                  <a:pt x="9615700" y="1372959"/>
                </a:lnTo>
                <a:lnTo>
                  <a:pt x="9693497" y="1464525"/>
                </a:lnTo>
                <a:lnTo>
                  <a:pt x="9771823" y="1558208"/>
                </a:lnTo>
                <a:lnTo>
                  <a:pt x="9810986" y="1606901"/>
                </a:lnTo>
                <a:lnTo>
                  <a:pt x="9849091" y="1655596"/>
                </a:lnTo>
                <a:lnTo>
                  <a:pt x="9926888" y="1755630"/>
                </a:lnTo>
                <a:lnTo>
                  <a:pt x="10004156" y="1858840"/>
                </a:lnTo>
                <a:lnTo>
                  <a:pt x="10080365" y="1965226"/>
                </a:lnTo>
                <a:lnTo>
                  <a:pt x="10156575" y="2074258"/>
                </a:lnTo>
                <a:lnTo>
                  <a:pt x="10194679" y="2129833"/>
                </a:lnTo>
                <a:lnTo>
                  <a:pt x="10232255" y="2186466"/>
                </a:lnTo>
                <a:lnTo>
                  <a:pt x="10307406" y="2302379"/>
                </a:lnTo>
                <a:lnTo>
                  <a:pt x="10381498" y="2420938"/>
                </a:lnTo>
                <a:lnTo>
                  <a:pt x="10608010" y="2222457"/>
                </a:lnTo>
                <a:lnTo>
                  <a:pt x="10833992" y="2024505"/>
                </a:lnTo>
                <a:lnTo>
                  <a:pt x="11060502" y="1825495"/>
                </a:lnTo>
                <a:lnTo>
                  <a:pt x="11286484" y="1627544"/>
                </a:lnTo>
                <a:lnTo>
                  <a:pt x="11512996" y="1429063"/>
                </a:lnTo>
                <a:lnTo>
                  <a:pt x="11739507" y="1231111"/>
                </a:lnTo>
                <a:lnTo>
                  <a:pt x="11965489" y="1032630"/>
                </a:lnTo>
                <a:lnTo>
                  <a:pt x="12192000" y="834149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 sz="1000" baseline="0"/>
            </a:lvl1pPr>
          </a:lstStyle>
          <a:p>
            <a:r>
              <a:rPr lang="en-US"/>
              <a:t>Select shape and Insert Picture from Menu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F74DB69-D95E-4BF1-B2ED-9A2B6E8EE9CD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200150" y="2708900"/>
            <a:ext cx="9791700" cy="1800250"/>
          </a:xfrm>
        </p:spPr>
        <p:txBody>
          <a:bodyPr anchor="t" anchorCtr="0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200150" y="213282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4653169"/>
            <a:ext cx="9791700" cy="1223755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Date / Name / Title</a:t>
            </a:r>
          </a:p>
        </p:txBody>
      </p:sp>
      <p:grpSp>
        <p:nvGrpSpPr>
          <p:cNvPr id="20" name="Group 19"/>
          <p:cNvGrpSpPr>
            <a:grpSpLocks noChangeAspect="1"/>
          </p:cNvGrpSpPr>
          <p:nvPr userDrawn="1"/>
        </p:nvGrpSpPr>
        <p:grpSpPr>
          <a:xfrm>
            <a:off x="10039814" y="477538"/>
            <a:ext cx="1416840" cy="648000"/>
            <a:chOff x="4471987" y="468313"/>
            <a:chExt cx="1489075" cy="681037"/>
          </a:xfrm>
        </p:grpSpPr>
        <p:sp>
          <p:nvSpPr>
            <p:cNvPr id="2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99329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A189-6A84-49C1-9DA9-C8938461E680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9513" y="6381410"/>
            <a:ext cx="5472112" cy="143215"/>
          </a:xfrm>
        </p:spPr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8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1403-F2D4-42DF-94E5-0D9D35DC7134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1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556740"/>
            <a:ext cx="9791700" cy="151221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150" y="3284980"/>
            <a:ext cx="9791700" cy="259194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EAD0-329C-480C-B910-4F7583D5548C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1200150" y="1196690"/>
            <a:ext cx="9793288" cy="276999"/>
          </a:xfrm>
        </p:spPr>
        <p:txBody>
          <a:bodyPr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70232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6700" indent="-266700">
              <a:spcBef>
                <a:spcPts val="400"/>
              </a:spcBef>
              <a:buFont typeface="Arial" panose="020B0604020202020204" pitchFamily="34" charset="0"/>
              <a:buChar char="•"/>
              <a:defRPr sz="2000" b="1">
                <a:solidFill>
                  <a:schemeClr val="accent1"/>
                </a:solidFill>
                <a:latin typeface="+mn-lt"/>
              </a:defRPr>
            </a:lvl1pPr>
            <a:lvl2pPr marL="539750" indent="-266700">
              <a:spcBef>
                <a:spcPts val="400"/>
              </a:spcBef>
              <a:defRPr sz="2000" b="1">
                <a:solidFill>
                  <a:schemeClr val="accent1"/>
                </a:solidFill>
                <a:latin typeface="+mn-lt"/>
              </a:defRPr>
            </a:lvl2pPr>
            <a:lvl3pPr marL="806450" indent="-273050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3pPr>
            <a:lvl4pPr marL="1071563" indent="-266700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4pPr>
            <a:lvl5pPr marL="1346200" indent="-265113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tabLst/>
              <a:defRPr b="1">
                <a:solidFill>
                  <a:schemeClr val="accent1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F65E-F814-476E-868E-5FEBFA682D69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9513" y="6381410"/>
            <a:ext cx="5472112" cy="143215"/>
          </a:xfrm>
        </p:spPr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8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rson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D15F45-78B4-4E73-8E50-8AE1FD0C9FE4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1125538"/>
            <a:ext cx="9791700" cy="503212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Add your Name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2276840"/>
            <a:ext cx="7416200" cy="115216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contact details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1628750"/>
            <a:ext cx="9791700" cy="504070"/>
          </a:xfrm>
        </p:spPr>
        <p:txBody>
          <a:bodyPr anchor="t" anchorCtr="0"/>
          <a:lstStyle>
            <a:lvl1pPr marL="0" indent="0"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title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157240"/>
            <a:ext cx="9791700" cy="71968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#</a:t>
            </a:r>
            <a:r>
              <a:rPr lang="en-US" err="1"/>
              <a:t>eventname</a:t>
            </a:r>
            <a:endParaRPr lang="en-US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1200150" y="3717041"/>
            <a:ext cx="7416200" cy="1296180"/>
          </a:xfrm>
        </p:spPr>
        <p:txBody>
          <a:bodyPr/>
          <a:lstStyle>
            <a:lvl1pPr marL="266700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1">
                <a:solidFill>
                  <a:schemeClr val="accent2"/>
                </a:solidFill>
                <a:latin typeface="+mn-lt"/>
              </a:defRPr>
            </a:lvl1pPr>
            <a:lvl2pPr marL="539750" indent="-266700">
              <a:spcBef>
                <a:spcPts val="400"/>
              </a:spcBef>
              <a:buClr>
                <a:schemeClr val="accent2"/>
              </a:buClr>
              <a:defRPr sz="2000" b="1">
                <a:solidFill>
                  <a:schemeClr val="accent2"/>
                </a:solidFill>
                <a:latin typeface="+mn-lt"/>
              </a:defRPr>
            </a:lvl2pPr>
            <a:lvl3pPr marL="806450" indent="-273050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3pPr>
            <a:lvl4pPr marL="1071563" indent="-266700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4pPr>
            <a:lvl5pPr marL="1346200" indent="-265113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buClr>
                <a:schemeClr val="accent2"/>
              </a:buClr>
              <a:tabLst/>
              <a:defRPr b="1">
                <a:solidFill>
                  <a:schemeClr val="accent2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8760369" y="2276475"/>
            <a:ext cx="2233069" cy="2520715"/>
          </a:xfrm>
          <a:solidFill>
            <a:schemeClr val="tx1"/>
          </a:solidFill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Your Picture</a:t>
            </a:r>
          </a:p>
        </p:txBody>
      </p:sp>
    </p:spTree>
    <p:extLst>
      <p:ext uri="{BB962C8B-B14F-4D97-AF65-F5344CB8AC3E}">
        <p14:creationId xmlns:p14="http://schemas.microsoft.com/office/powerpoint/2010/main" val="79865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rson Info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0BDF106-3744-4857-8988-C1828056DC6D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1125538"/>
            <a:ext cx="9791700" cy="503212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Add your Name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2276840"/>
            <a:ext cx="7416200" cy="115216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contact details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1628750"/>
            <a:ext cx="9791700" cy="504070"/>
          </a:xfrm>
        </p:spPr>
        <p:txBody>
          <a:bodyPr anchor="t" anchorCtr="0"/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title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157240"/>
            <a:ext cx="9791700" cy="71968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#</a:t>
            </a:r>
            <a:r>
              <a:rPr lang="en-US" err="1"/>
              <a:t>eventname</a:t>
            </a:r>
            <a:endParaRPr lang="en-US"/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1200150" y="3717041"/>
            <a:ext cx="7416200" cy="1296180"/>
          </a:xfrm>
        </p:spPr>
        <p:txBody>
          <a:bodyPr/>
          <a:lstStyle>
            <a:lvl1pPr marL="266700" indent="-266700">
              <a:spcBef>
                <a:spcPts val="4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b="1">
                <a:solidFill>
                  <a:schemeClr val="bg1"/>
                </a:solidFill>
                <a:latin typeface="+mn-lt"/>
              </a:defRPr>
            </a:lvl1pPr>
            <a:lvl2pPr marL="539750" indent="-266700">
              <a:spcBef>
                <a:spcPts val="400"/>
              </a:spcBef>
              <a:buClr>
                <a:schemeClr val="bg1"/>
              </a:buClr>
              <a:defRPr sz="2000" b="1">
                <a:solidFill>
                  <a:schemeClr val="bg1"/>
                </a:solidFill>
                <a:latin typeface="+mn-lt"/>
              </a:defRPr>
            </a:lvl2pPr>
            <a:lvl3pPr marL="806450" indent="-27305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3pPr>
            <a:lvl4pPr marL="1071563" indent="-26670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4pPr>
            <a:lvl5pPr marL="1346200" indent="-265113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buClr>
                <a:schemeClr val="bg1"/>
              </a:buClr>
              <a:tabLst/>
              <a:defRPr b="1">
                <a:solidFill>
                  <a:schemeClr val="bg1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8760369" y="2276475"/>
            <a:ext cx="2233069" cy="2520715"/>
          </a:xfrm>
          <a:solidFill>
            <a:schemeClr val="tx1"/>
          </a:solidFill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Your Picture</a:t>
            </a:r>
          </a:p>
        </p:txBody>
      </p:sp>
    </p:spTree>
    <p:extLst>
      <p:ext uri="{BB962C8B-B14F-4D97-AF65-F5344CB8AC3E}">
        <p14:creationId xmlns:p14="http://schemas.microsoft.com/office/powerpoint/2010/main" val="129028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rson Info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C42FE39-692E-4117-8A3B-1FC591FA0573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1125538"/>
            <a:ext cx="9791700" cy="503212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Add your Name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2276840"/>
            <a:ext cx="7416200" cy="115216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contact details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1628750"/>
            <a:ext cx="9791700" cy="504070"/>
          </a:xfrm>
        </p:spPr>
        <p:txBody>
          <a:bodyPr anchor="t" anchorCtr="0"/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title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157240"/>
            <a:ext cx="9791700" cy="71968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#</a:t>
            </a:r>
            <a:r>
              <a:rPr lang="en-US" err="1"/>
              <a:t>eventname</a:t>
            </a:r>
            <a:endParaRPr lang="en-US"/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1200150" y="3717041"/>
            <a:ext cx="7416200" cy="1296180"/>
          </a:xfrm>
        </p:spPr>
        <p:txBody>
          <a:bodyPr/>
          <a:lstStyle>
            <a:lvl1pPr marL="266700" indent="-266700">
              <a:spcBef>
                <a:spcPts val="4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b="1">
                <a:solidFill>
                  <a:schemeClr val="bg1"/>
                </a:solidFill>
                <a:latin typeface="+mn-lt"/>
              </a:defRPr>
            </a:lvl1pPr>
            <a:lvl2pPr marL="539750" indent="-266700">
              <a:spcBef>
                <a:spcPts val="400"/>
              </a:spcBef>
              <a:buClr>
                <a:schemeClr val="bg1"/>
              </a:buClr>
              <a:defRPr sz="2000" b="1">
                <a:solidFill>
                  <a:schemeClr val="bg1"/>
                </a:solidFill>
                <a:latin typeface="+mn-lt"/>
              </a:defRPr>
            </a:lvl2pPr>
            <a:lvl3pPr marL="806450" indent="-27305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3pPr>
            <a:lvl4pPr marL="1071563" indent="-26670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4pPr>
            <a:lvl5pPr marL="1346200" indent="-265113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buClr>
                <a:schemeClr val="bg1"/>
              </a:buClr>
              <a:tabLst/>
              <a:defRPr b="1">
                <a:solidFill>
                  <a:schemeClr val="bg1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8760369" y="2276475"/>
            <a:ext cx="2233069" cy="2520715"/>
          </a:xfrm>
          <a:solidFill>
            <a:schemeClr val="tx1"/>
          </a:solidFill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Your Picture</a:t>
            </a:r>
          </a:p>
        </p:txBody>
      </p:sp>
    </p:spTree>
    <p:extLst>
      <p:ext uri="{BB962C8B-B14F-4D97-AF65-F5344CB8AC3E}">
        <p14:creationId xmlns:p14="http://schemas.microsoft.com/office/powerpoint/2010/main" val="329284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125538"/>
            <a:ext cx="6336050" cy="151137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150" y="2852936"/>
            <a:ext cx="6336050" cy="3023989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EAEE-A509-47B4-9590-8C0F01143969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112124" y="1"/>
            <a:ext cx="4079876" cy="6858000"/>
          </a:xfrm>
          <a:custGeom>
            <a:avLst/>
            <a:gdLst/>
            <a:ahLst/>
            <a:cxnLst/>
            <a:rect l="l" t="t" r="r" b="b"/>
            <a:pathLst>
              <a:path w="4079876" h="6858000">
                <a:moveTo>
                  <a:pt x="0" y="0"/>
                </a:moveTo>
                <a:lnTo>
                  <a:pt x="1271878" y="0"/>
                </a:lnTo>
                <a:lnTo>
                  <a:pt x="1320690" y="25966"/>
                </a:lnTo>
                <a:lnTo>
                  <a:pt x="1369850" y="52626"/>
                </a:lnTo>
                <a:lnTo>
                  <a:pt x="1419702" y="81017"/>
                </a:lnTo>
                <a:lnTo>
                  <a:pt x="1469554" y="110793"/>
                </a:lnTo>
                <a:lnTo>
                  <a:pt x="1519753" y="141607"/>
                </a:lnTo>
                <a:lnTo>
                  <a:pt x="1569951" y="173806"/>
                </a:lnTo>
                <a:lnTo>
                  <a:pt x="1621188" y="207737"/>
                </a:lnTo>
                <a:lnTo>
                  <a:pt x="1672079" y="243052"/>
                </a:lnTo>
                <a:lnTo>
                  <a:pt x="1722970" y="279407"/>
                </a:lnTo>
                <a:lnTo>
                  <a:pt x="1774207" y="317492"/>
                </a:lnTo>
                <a:lnTo>
                  <a:pt x="1825790" y="356962"/>
                </a:lnTo>
                <a:lnTo>
                  <a:pt x="1877374" y="398163"/>
                </a:lnTo>
                <a:lnTo>
                  <a:pt x="1928957" y="440750"/>
                </a:lnTo>
                <a:lnTo>
                  <a:pt x="1980540" y="485067"/>
                </a:lnTo>
                <a:lnTo>
                  <a:pt x="2006851" y="507572"/>
                </a:lnTo>
                <a:lnTo>
                  <a:pt x="2032816" y="530769"/>
                </a:lnTo>
                <a:lnTo>
                  <a:pt x="2084399" y="578203"/>
                </a:lnTo>
                <a:lnTo>
                  <a:pt x="2135983" y="627021"/>
                </a:lnTo>
                <a:lnTo>
                  <a:pt x="2188258" y="678263"/>
                </a:lnTo>
                <a:lnTo>
                  <a:pt x="2239842" y="730890"/>
                </a:lnTo>
                <a:lnTo>
                  <a:pt x="2291425" y="784902"/>
                </a:lnTo>
                <a:lnTo>
                  <a:pt x="2342662" y="841338"/>
                </a:lnTo>
                <a:lnTo>
                  <a:pt x="2394591" y="899158"/>
                </a:lnTo>
                <a:lnTo>
                  <a:pt x="2445482" y="959056"/>
                </a:lnTo>
                <a:lnTo>
                  <a:pt x="2496719" y="1020338"/>
                </a:lnTo>
                <a:lnTo>
                  <a:pt x="2522338" y="1052192"/>
                </a:lnTo>
                <a:lnTo>
                  <a:pt x="2547264" y="1084045"/>
                </a:lnTo>
                <a:lnTo>
                  <a:pt x="2598155" y="1149482"/>
                </a:lnTo>
                <a:lnTo>
                  <a:pt x="2648700" y="1216997"/>
                </a:lnTo>
                <a:lnTo>
                  <a:pt x="2698552" y="1286589"/>
                </a:lnTo>
                <a:lnTo>
                  <a:pt x="2748404" y="1357912"/>
                </a:lnTo>
                <a:lnTo>
                  <a:pt x="2773330" y="1394267"/>
                </a:lnTo>
                <a:lnTo>
                  <a:pt x="2797910" y="1431313"/>
                </a:lnTo>
                <a:lnTo>
                  <a:pt x="2847070" y="1507138"/>
                </a:lnTo>
                <a:lnTo>
                  <a:pt x="2895538" y="1584693"/>
                </a:lnTo>
                <a:lnTo>
                  <a:pt x="3043710" y="1454857"/>
                </a:lnTo>
                <a:lnTo>
                  <a:pt x="3191536" y="1325367"/>
                </a:lnTo>
                <a:lnTo>
                  <a:pt x="3339708" y="1195185"/>
                </a:lnTo>
                <a:lnTo>
                  <a:pt x="3487534" y="1065695"/>
                </a:lnTo>
                <a:lnTo>
                  <a:pt x="3635706" y="935858"/>
                </a:lnTo>
                <a:lnTo>
                  <a:pt x="3783878" y="806368"/>
                </a:lnTo>
                <a:lnTo>
                  <a:pt x="3931704" y="676532"/>
                </a:lnTo>
                <a:lnTo>
                  <a:pt x="4079876" y="546696"/>
                </a:lnTo>
                <a:lnTo>
                  <a:pt x="40798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26539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125538"/>
            <a:ext cx="6336050" cy="64723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150" y="2133600"/>
            <a:ext cx="6336050" cy="374332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D991-0AAD-4AAE-B0FD-B2153AB86205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688360" y="2133600"/>
            <a:ext cx="2303490" cy="37433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424030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väli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7"/>
            <a:ext cx="9791700" cy="93503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 dirty="0"/>
              <a:t>Lisää otsikko napsauttamalla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150" y="2205038"/>
            <a:ext cx="9791700" cy="36718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  <a:p>
            <a:pPr lvl="3"/>
            <a:r>
              <a:rPr lang="fi-FI" noProof="0" dirty="0"/>
              <a:t>Fourth level</a:t>
            </a:r>
          </a:p>
          <a:p>
            <a:pPr lvl="4"/>
            <a:r>
              <a:rPr lang="fi-FI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288BA-6209-43E7-ABC3-9A76B29A52CE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200150" y="764704"/>
            <a:ext cx="9793288" cy="276999"/>
          </a:xfrm>
        </p:spPr>
        <p:txBody>
          <a:bodyPr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 dirty="0"/>
              <a:t>Lisää alaotsikko napsauttamalla </a:t>
            </a:r>
          </a:p>
        </p:txBody>
      </p:sp>
    </p:spTree>
    <p:extLst>
      <p:ext uri="{BB962C8B-B14F-4D97-AF65-F5344CB8AC3E}">
        <p14:creationId xmlns:p14="http://schemas.microsoft.com/office/powerpoint/2010/main" val="83502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125538"/>
            <a:ext cx="6336050" cy="64723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44D1D-664C-4A5E-BEC3-536E19550B90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0"/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688360" y="2133600"/>
            <a:ext cx="2303490" cy="37433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200150" y="2565400"/>
            <a:ext cx="6335713" cy="136767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1200149" y="2132821"/>
            <a:ext cx="6335713" cy="432059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93599" y="4005080"/>
            <a:ext cx="6342264" cy="43206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200150" y="4437140"/>
            <a:ext cx="6335713" cy="143968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335781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8112125" cy="6858000"/>
          </a:xfr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Freeform 9"/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E6DA209-F149-48D0-B946-430871CF9CD0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688360" y="2133600"/>
            <a:ext cx="2303490" cy="37433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369583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125538"/>
            <a:ext cx="9793288" cy="64723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D54F-7EB1-4C22-B5C0-5B0D0AC849B1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200150" y="2276840"/>
            <a:ext cx="9791700" cy="936130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600"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1201737" y="1988801"/>
            <a:ext cx="9791701" cy="21603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93598" y="3284980"/>
            <a:ext cx="9799839" cy="21603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200150" y="3573020"/>
            <a:ext cx="9793288" cy="936130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600"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193598" y="4581160"/>
            <a:ext cx="9799839" cy="21603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00150" y="4869200"/>
            <a:ext cx="9793288" cy="1007725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600"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449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207731"/>
            <a:ext cx="6336050" cy="276999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 sz="2000" b="1" cap="none" spc="0" baseline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5233-871A-4F05-87C0-933282982CE9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0"/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688360" y="2133600"/>
            <a:ext cx="2303490" cy="37433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876925"/>
            <a:ext cx="6336050" cy="153888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Source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/>
          </p:nvPr>
        </p:nvSpPr>
        <p:spPr>
          <a:xfrm>
            <a:off x="1200150" y="1628775"/>
            <a:ext cx="6335713" cy="4248150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9640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207731"/>
            <a:ext cx="9791700" cy="276999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 sz="2000" b="1" cap="none" spc="0" baseline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2CA3-F0A8-498C-9555-A03DDAA38341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Source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/>
          </p:nvPr>
        </p:nvSpPr>
        <p:spPr>
          <a:xfrm>
            <a:off x="1200150" y="1628775"/>
            <a:ext cx="9791700" cy="4248150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86651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207731"/>
            <a:ext cx="9791700" cy="276999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 sz="2000" b="1" cap="none" spc="0" baseline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4A55-575F-4192-BEF3-BD6858DBA710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Source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/>
          </p:nvPr>
        </p:nvSpPr>
        <p:spPr>
          <a:xfrm>
            <a:off x="1200150" y="1628775"/>
            <a:ext cx="4823840" cy="4248150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9" name="Chart Placeholder 11"/>
          <p:cNvSpPr>
            <a:spLocks noGrp="1"/>
          </p:cNvSpPr>
          <p:nvPr>
            <p:ph type="chart" sz="quarter" idx="15"/>
          </p:nvPr>
        </p:nvSpPr>
        <p:spPr>
          <a:xfrm>
            <a:off x="6168010" y="1628750"/>
            <a:ext cx="4825428" cy="4248175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75152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207731"/>
            <a:ext cx="9791700" cy="276999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 sz="2000" b="1" cap="none" spc="0" baseline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9ECC2-9285-44ED-BF22-992C8AC574E8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Source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/>
          </p:nvPr>
        </p:nvSpPr>
        <p:spPr>
          <a:xfrm>
            <a:off x="1200150" y="1628750"/>
            <a:ext cx="3167610" cy="4248175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9" name="Chart Placeholder 11"/>
          <p:cNvSpPr>
            <a:spLocks noGrp="1"/>
          </p:cNvSpPr>
          <p:nvPr>
            <p:ph type="chart" sz="quarter" idx="15"/>
          </p:nvPr>
        </p:nvSpPr>
        <p:spPr>
          <a:xfrm>
            <a:off x="7824240" y="1628750"/>
            <a:ext cx="3169198" cy="4248175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15" name="Chart Placeholder 11"/>
          <p:cNvSpPr>
            <a:spLocks noGrp="1"/>
          </p:cNvSpPr>
          <p:nvPr>
            <p:ph type="chart" sz="quarter" idx="16"/>
          </p:nvPr>
        </p:nvSpPr>
        <p:spPr>
          <a:xfrm>
            <a:off x="4511780" y="1628775"/>
            <a:ext cx="3168440" cy="4248150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57374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85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A8DF-7207-4E80-A63A-E473088A8222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7154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85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A2524-BD13-44BC-975D-717EACDBCF6B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36041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85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C523-D108-4662-B930-B338B68D5948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33441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lis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 dirty="0"/>
              <a:t>Lisää otsikko napsauttamalla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66700" indent="-2667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1" baseline="0">
                <a:solidFill>
                  <a:schemeClr val="accent2"/>
                </a:solidFill>
                <a:latin typeface="+mn-lt"/>
              </a:defRPr>
            </a:lvl1pPr>
            <a:lvl2pPr marL="539750" indent="-266700">
              <a:spcBef>
                <a:spcPts val="800"/>
              </a:spcBef>
              <a:buClr>
                <a:schemeClr val="accent1"/>
              </a:buClr>
              <a:defRPr sz="2000" b="1">
                <a:solidFill>
                  <a:schemeClr val="accent2"/>
                </a:solidFill>
                <a:latin typeface="+mn-lt"/>
              </a:defRPr>
            </a:lvl2pPr>
            <a:lvl3pPr marL="806450" indent="-273050">
              <a:spcBef>
                <a:spcPts val="800"/>
              </a:spcBef>
              <a:buClr>
                <a:schemeClr val="accent1"/>
              </a:buClr>
              <a:defRPr b="1">
                <a:solidFill>
                  <a:schemeClr val="accent2"/>
                </a:solidFill>
                <a:latin typeface="+mn-lt"/>
              </a:defRPr>
            </a:lvl3pPr>
            <a:lvl4pPr marL="1071563" indent="-266700">
              <a:spcBef>
                <a:spcPts val="800"/>
              </a:spcBef>
              <a:buClr>
                <a:schemeClr val="accent1"/>
              </a:buClr>
              <a:defRPr b="1">
                <a:solidFill>
                  <a:schemeClr val="accent2"/>
                </a:solidFill>
                <a:latin typeface="+mn-lt"/>
              </a:defRPr>
            </a:lvl4pPr>
            <a:lvl5pPr marL="1346200" indent="-265113">
              <a:spcBef>
                <a:spcPts val="800"/>
              </a:spcBef>
              <a:buClr>
                <a:schemeClr val="accent1"/>
              </a:buClr>
              <a:defRPr b="1">
                <a:solidFill>
                  <a:schemeClr val="accent2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tabLst/>
              <a:defRPr b="1">
                <a:solidFill>
                  <a:schemeClr val="accent1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9pPr>
          </a:lstStyle>
          <a:p>
            <a:pPr lvl="0"/>
            <a:r>
              <a:rPr lang="fi-FI" noProof="0" dirty="0"/>
              <a:t>Lisää listaus napsauttamalla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  <a:p>
            <a:pPr lvl="3"/>
            <a:r>
              <a:rPr lang="fi-FI" noProof="0" dirty="0"/>
              <a:t>Fourth level</a:t>
            </a:r>
          </a:p>
          <a:p>
            <a:pPr lvl="4"/>
            <a:r>
              <a:rPr lang="fi-FI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3104-21D6-4641-A370-61BADDDF3491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9513" y="6381410"/>
            <a:ext cx="5472112" cy="143215"/>
          </a:xfrm>
        </p:spPr>
        <p:txBody>
          <a:bodyPr/>
          <a:lstStyle/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01899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85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417D-738D-4CC4-967C-346C881957E5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33018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5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85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A39F-EAF9-47E2-820F-F7B30AC0146A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49669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6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85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6865-BEC9-4A7E-ACC8-423FDA4E65C1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05009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85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47AE7-2D74-4839-AE9E-F4ECCD0B8528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78250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8">
    <p:bg>
      <p:bgPr>
        <a:solidFill>
          <a:srgbClr val="E83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85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F928-E170-4B34-BD8E-1A4C29A66143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84540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9384002" y="0"/>
                </a:lnTo>
                <a:lnTo>
                  <a:pt x="9432814" y="25966"/>
                </a:lnTo>
                <a:lnTo>
                  <a:pt x="9481974" y="52626"/>
                </a:lnTo>
                <a:lnTo>
                  <a:pt x="9531826" y="81017"/>
                </a:lnTo>
                <a:lnTo>
                  <a:pt x="9581678" y="110793"/>
                </a:lnTo>
                <a:lnTo>
                  <a:pt x="9631877" y="141607"/>
                </a:lnTo>
                <a:lnTo>
                  <a:pt x="9682075" y="173806"/>
                </a:lnTo>
                <a:lnTo>
                  <a:pt x="9733312" y="207737"/>
                </a:lnTo>
                <a:lnTo>
                  <a:pt x="9784203" y="243052"/>
                </a:lnTo>
                <a:lnTo>
                  <a:pt x="9835094" y="279407"/>
                </a:lnTo>
                <a:lnTo>
                  <a:pt x="9886331" y="317492"/>
                </a:lnTo>
                <a:lnTo>
                  <a:pt x="9937914" y="356962"/>
                </a:lnTo>
                <a:lnTo>
                  <a:pt x="9989498" y="398163"/>
                </a:lnTo>
                <a:lnTo>
                  <a:pt x="10041081" y="440750"/>
                </a:lnTo>
                <a:lnTo>
                  <a:pt x="10092664" y="485067"/>
                </a:lnTo>
                <a:lnTo>
                  <a:pt x="10118975" y="507572"/>
                </a:lnTo>
                <a:lnTo>
                  <a:pt x="10144940" y="530769"/>
                </a:lnTo>
                <a:lnTo>
                  <a:pt x="10196523" y="578203"/>
                </a:lnTo>
                <a:lnTo>
                  <a:pt x="10248107" y="627021"/>
                </a:lnTo>
                <a:lnTo>
                  <a:pt x="10300382" y="678263"/>
                </a:lnTo>
                <a:lnTo>
                  <a:pt x="10351966" y="730890"/>
                </a:lnTo>
                <a:lnTo>
                  <a:pt x="10403549" y="784902"/>
                </a:lnTo>
                <a:lnTo>
                  <a:pt x="10454786" y="841338"/>
                </a:lnTo>
                <a:lnTo>
                  <a:pt x="10506715" y="899158"/>
                </a:lnTo>
                <a:lnTo>
                  <a:pt x="10557606" y="959056"/>
                </a:lnTo>
                <a:lnTo>
                  <a:pt x="10608843" y="1020338"/>
                </a:lnTo>
                <a:lnTo>
                  <a:pt x="10634462" y="1052192"/>
                </a:lnTo>
                <a:lnTo>
                  <a:pt x="10659388" y="1084045"/>
                </a:lnTo>
                <a:lnTo>
                  <a:pt x="10710279" y="1149482"/>
                </a:lnTo>
                <a:lnTo>
                  <a:pt x="10760824" y="1216997"/>
                </a:lnTo>
                <a:lnTo>
                  <a:pt x="10810676" y="1286589"/>
                </a:lnTo>
                <a:lnTo>
                  <a:pt x="10860528" y="1357912"/>
                </a:lnTo>
                <a:lnTo>
                  <a:pt x="10885454" y="1394267"/>
                </a:lnTo>
                <a:lnTo>
                  <a:pt x="10910034" y="1431313"/>
                </a:lnTo>
                <a:lnTo>
                  <a:pt x="10959194" y="1507138"/>
                </a:lnTo>
                <a:lnTo>
                  <a:pt x="11007662" y="1584693"/>
                </a:lnTo>
                <a:lnTo>
                  <a:pt x="11155834" y="1454857"/>
                </a:lnTo>
                <a:lnTo>
                  <a:pt x="11303660" y="1325367"/>
                </a:lnTo>
                <a:lnTo>
                  <a:pt x="11451832" y="1195185"/>
                </a:lnTo>
                <a:lnTo>
                  <a:pt x="11599658" y="1065695"/>
                </a:lnTo>
                <a:lnTo>
                  <a:pt x="11747830" y="935858"/>
                </a:lnTo>
                <a:lnTo>
                  <a:pt x="11896002" y="806368"/>
                </a:lnTo>
                <a:lnTo>
                  <a:pt x="12043828" y="676532"/>
                </a:lnTo>
                <a:lnTo>
                  <a:pt x="12192000" y="546696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Select shape and Insert Picture from Menu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85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BA1C656-58DF-45D4-9A36-FEF5F4A56618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5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125538"/>
            <a:ext cx="9791700" cy="935272"/>
          </a:xfrm>
        </p:spPr>
        <p:txBody>
          <a:bodyPr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B0D1-FC9A-4448-A7C7-E7DC6E4D7DB0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9513" y="6381410"/>
            <a:ext cx="5472112" cy="143215"/>
          </a:xfrm>
        </p:spPr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Source</a:t>
            </a:r>
          </a:p>
        </p:txBody>
      </p:sp>
    </p:spTree>
    <p:extLst>
      <p:ext uri="{BB962C8B-B14F-4D97-AF65-F5344CB8AC3E}">
        <p14:creationId xmlns:p14="http://schemas.microsoft.com/office/powerpoint/2010/main" val="53154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125538"/>
            <a:ext cx="9791700" cy="93527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A43979-8284-4525-8542-5705CAD658B8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9513" y="6381410"/>
            <a:ext cx="5472112" cy="1432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Source</a:t>
            </a: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06036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125538"/>
            <a:ext cx="9791700" cy="93527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CD06BB-D4C8-4938-BEF6-92F3AFB1C853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9513" y="6381410"/>
            <a:ext cx="5472112" cy="1432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Source</a:t>
            </a: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87354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0150" y="2852738"/>
            <a:ext cx="4823840" cy="30241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8010" y="2852738"/>
            <a:ext cx="4823840" cy="30241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8D18-8C20-4904-9CE7-E97CF64F97DF}" type="datetime1">
              <a:rPr lang="fi-FI" smtClean="0"/>
              <a:t>14.4.2025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9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nkilötiedo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722204-A94B-4856-AEC5-A58C08292330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1125538"/>
            <a:ext cx="9791700" cy="503212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2276840"/>
            <a:ext cx="7416200" cy="115216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1628750"/>
            <a:ext cx="9791700" cy="50407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157240"/>
            <a:ext cx="9791700" cy="71968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#tapahtumannimi </a:t>
            </a:r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idx="15" hasCustomPrompt="1"/>
          </p:nvPr>
        </p:nvSpPr>
        <p:spPr>
          <a:xfrm>
            <a:off x="1200150" y="3717041"/>
            <a:ext cx="7416200" cy="1296180"/>
          </a:xfrm>
        </p:spPr>
        <p:txBody>
          <a:bodyPr/>
          <a:lstStyle>
            <a:lvl1pPr marL="266700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1">
                <a:solidFill>
                  <a:schemeClr val="accent2"/>
                </a:solidFill>
                <a:latin typeface="+mn-lt"/>
              </a:defRPr>
            </a:lvl1pPr>
            <a:lvl2pPr marL="539750" indent="-266700">
              <a:spcBef>
                <a:spcPts val="400"/>
              </a:spcBef>
              <a:buClr>
                <a:schemeClr val="accent2"/>
              </a:buClr>
              <a:defRPr sz="2000" b="1">
                <a:solidFill>
                  <a:schemeClr val="accent2"/>
                </a:solidFill>
                <a:latin typeface="+mn-lt"/>
              </a:defRPr>
            </a:lvl2pPr>
            <a:lvl3pPr marL="806450" indent="-273050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3pPr>
            <a:lvl4pPr marL="1071563" indent="-266700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4pPr>
            <a:lvl5pPr marL="1346200" indent="-265113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buClr>
                <a:schemeClr val="accent2"/>
              </a:buClr>
              <a:tabLst/>
              <a:defRPr b="1">
                <a:solidFill>
                  <a:schemeClr val="accent2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fi-FI" noProof="0" dirty="0"/>
              <a:t>Lisää teksti napsauttamalla 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8760369" y="2276475"/>
            <a:ext cx="2233069" cy="2520715"/>
          </a:xfrm>
          <a:solidFill>
            <a:schemeClr val="tx1"/>
          </a:solidFill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kuva napsauttamalla kuvaketta </a:t>
            </a:r>
          </a:p>
        </p:txBody>
      </p:sp>
    </p:spTree>
    <p:extLst>
      <p:ext uri="{BB962C8B-B14F-4D97-AF65-F5344CB8AC3E}">
        <p14:creationId xmlns:p14="http://schemas.microsoft.com/office/powerpoint/2010/main" val="22860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0" y="2852737"/>
            <a:ext cx="4823840" cy="5762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0150" y="3429000"/>
            <a:ext cx="4823840" cy="244792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8010" y="2852737"/>
            <a:ext cx="4825428" cy="5762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8010" y="3429000"/>
            <a:ext cx="4823840" cy="2447926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E0FE-AFE5-4E3F-99FE-E5DDC40A62A8}" type="datetime1">
              <a:rPr lang="fi-FI" smtClean="0"/>
              <a:t>14.4.2025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04752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125538"/>
            <a:ext cx="9791700" cy="151137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0150" y="2852738"/>
            <a:ext cx="6480026" cy="30241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8D18-8C20-4904-9CE7-E97CF64F97DF}" type="datetime1">
              <a:rPr lang="fi-FI" smtClean="0"/>
              <a:t>14.4.2025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968209" y="2853284"/>
            <a:ext cx="3023642" cy="3023642"/>
          </a:xfr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11028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71F7-26D3-4201-8CE5-75238E25F390}" type="datetime1">
              <a:rPr lang="fi-FI" smtClean="0"/>
              <a:t>14.4.2025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9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F173-FAB5-431B-87FA-4D490DB2E2AF}" type="datetime1">
              <a:rPr lang="fi-FI" smtClean="0"/>
              <a:t>14.4.2025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8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/ Contac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A600396-986A-4A87-9978-EF19BE19F638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9791700" cy="1008062"/>
          </a:xfrm>
        </p:spPr>
        <p:txBody>
          <a:bodyPr anchor="t" anchorCtr="0"/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Add thank you.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Add your Name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9791700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contact details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9791700" cy="508509"/>
          </a:xfrm>
        </p:spPr>
        <p:txBody>
          <a:bodyPr anchor="t" anchorCtr="0"/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title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9791700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#event</a:t>
            </a:r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30409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/ Contacts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4EC7B42-49B1-4BD8-8BB5-ED62DBDB908F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9791700" cy="1008062"/>
          </a:xfrm>
        </p:spPr>
        <p:txBody>
          <a:bodyPr anchor="t" anchorCtr="0"/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Add thank you.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Add your Name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9791700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contact details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9791700" cy="508509"/>
          </a:xfrm>
        </p:spPr>
        <p:txBody>
          <a:bodyPr anchor="t" anchorCtr="0"/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title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9791700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#event</a:t>
            </a:r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36389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0"/>
            <a:ext cx="7689600" cy="5508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300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1pPr>
            <a:lvl2pPr marL="457200" indent="0">
              <a:buNone/>
              <a:defRPr sz="1300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2pPr>
            <a:lvl3pPr marL="914400" indent="0">
              <a:buNone/>
              <a:defRPr sz="1300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3pPr>
            <a:lvl4pPr marL="1371600" indent="0">
              <a:buNone/>
              <a:defRPr sz="1300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4pPr>
            <a:lvl5pPr marL="1828800" indent="0">
              <a:buNone/>
              <a:defRPr sz="1300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5pPr>
          </a:lstStyle>
          <a:p>
            <a:pPr lvl="0"/>
            <a:r>
              <a:rPr lang="fi-FI"/>
              <a:t>Osion otsikko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3EE4-ED0F-4582-88C6-9F565A950C84}" type="datetime1">
              <a:rPr lang="fi-FI" smtClean="0"/>
              <a:t>14.4.2025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D552-E28D-4C85-BA5B-932A71BDC4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45917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san ylätunnist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FFF4-18FB-490A-94A2-82B6D4F2CDCC}" type="datetime1">
              <a:rPr lang="fi-FI" noProof="0" smtClean="0"/>
              <a:t>14.4.2025</a:t>
            </a:fld>
            <a:endParaRPr lang="fi-FI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9788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ältö ja 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7"/>
            <a:ext cx="6336050" cy="93503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150" y="2205038"/>
            <a:ext cx="6336050" cy="36718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51454-9C3B-45AD-B98E-2E12856CBE71}" type="datetime1">
              <a:rPr lang="fi-FI" noProof="0" smtClean="0"/>
              <a:t>14.4.2025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8112124" y="1"/>
            <a:ext cx="4079876" cy="6858000"/>
          </a:xfrm>
          <a:custGeom>
            <a:avLst/>
            <a:gdLst/>
            <a:ahLst/>
            <a:cxnLst/>
            <a:rect l="l" t="t" r="r" b="b"/>
            <a:pathLst>
              <a:path w="4079876" h="6858000">
                <a:moveTo>
                  <a:pt x="0" y="0"/>
                </a:moveTo>
                <a:lnTo>
                  <a:pt x="1271878" y="0"/>
                </a:lnTo>
                <a:lnTo>
                  <a:pt x="1320690" y="25966"/>
                </a:lnTo>
                <a:lnTo>
                  <a:pt x="1369850" y="52626"/>
                </a:lnTo>
                <a:lnTo>
                  <a:pt x="1419702" y="81017"/>
                </a:lnTo>
                <a:lnTo>
                  <a:pt x="1469554" y="110793"/>
                </a:lnTo>
                <a:lnTo>
                  <a:pt x="1519753" y="141607"/>
                </a:lnTo>
                <a:lnTo>
                  <a:pt x="1569951" y="173806"/>
                </a:lnTo>
                <a:lnTo>
                  <a:pt x="1621188" y="207737"/>
                </a:lnTo>
                <a:lnTo>
                  <a:pt x="1672079" y="243052"/>
                </a:lnTo>
                <a:lnTo>
                  <a:pt x="1722970" y="279407"/>
                </a:lnTo>
                <a:lnTo>
                  <a:pt x="1774207" y="317492"/>
                </a:lnTo>
                <a:lnTo>
                  <a:pt x="1825790" y="356962"/>
                </a:lnTo>
                <a:lnTo>
                  <a:pt x="1877374" y="398163"/>
                </a:lnTo>
                <a:lnTo>
                  <a:pt x="1928957" y="440750"/>
                </a:lnTo>
                <a:lnTo>
                  <a:pt x="1980540" y="485067"/>
                </a:lnTo>
                <a:lnTo>
                  <a:pt x="2006851" y="507572"/>
                </a:lnTo>
                <a:lnTo>
                  <a:pt x="2032816" y="530769"/>
                </a:lnTo>
                <a:lnTo>
                  <a:pt x="2084399" y="578203"/>
                </a:lnTo>
                <a:lnTo>
                  <a:pt x="2135983" y="627021"/>
                </a:lnTo>
                <a:lnTo>
                  <a:pt x="2188258" y="678263"/>
                </a:lnTo>
                <a:lnTo>
                  <a:pt x="2239842" y="730890"/>
                </a:lnTo>
                <a:lnTo>
                  <a:pt x="2291425" y="784902"/>
                </a:lnTo>
                <a:lnTo>
                  <a:pt x="2342662" y="841338"/>
                </a:lnTo>
                <a:lnTo>
                  <a:pt x="2394591" y="899158"/>
                </a:lnTo>
                <a:lnTo>
                  <a:pt x="2445482" y="959056"/>
                </a:lnTo>
                <a:lnTo>
                  <a:pt x="2496719" y="1020338"/>
                </a:lnTo>
                <a:lnTo>
                  <a:pt x="2522338" y="1052192"/>
                </a:lnTo>
                <a:lnTo>
                  <a:pt x="2547264" y="1084045"/>
                </a:lnTo>
                <a:lnTo>
                  <a:pt x="2598155" y="1149482"/>
                </a:lnTo>
                <a:lnTo>
                  <a:pt x="2648700" y="1216997"/>
                </a:lnTo>
                <a:lnTo>
                  <a:pt x="2698552" y="1286589"/>
                </a:lnTo>
                <a:lnTo>
                  <a:pt x="2748404" y="1357912"/>
                </a:lnTo>
                <a:lnTo>
                  <a:pt x="2773330" y="1394267"/>
                </a:lnTo>
                <a:lnTo>
                  <a:pt x="2797910" y="1431313"/>
                </a:lnTo>
                <a:lnTo>
                  <a:pt x="2847070" y="1507138"/>
                </a:lnTo>
                <a:lnTo>
                  <a:pt x="2895538" y="1584693"/>
                </a:lnTo>
                <a:lnTo>
                  <a:pt x="3043710" y="1454857"/>
                </a:lnTo>
                <a:lnTo>
                  <a:pt x="3191536" y="1325367"/>
                </a:lnTo>
                <a:lnTo>
                  <a:pt x="3339708" y="1195185"/>
                </a:lnTo>
                <a:lnTo>
                  <a:pt x="3487534" y="1065695"/>
                </a:lnTo>
                <a:lnTo>
                  <a:pt x="3635706" y="935858"/>
                </a:lnTo>
                <a:lnTo>
                  <a:pt x="3783878" y="806368"/>
                </a:lnTo>
                <a:lnTo>
                  <a:pt x="3931704" y="676532"/>
                </a:lnTo>
                <a:lnTo>
                  <a:pt x="4079876" y="546696"/>
                </a:lnTo>
                <a:lnTo>
                  <a:pt x="40798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 baseline="0"/>
            </a:lvl1pPr>
          </a:lstStyle>
          <a:p>
            <a:r>
              <a:rPr lang="fi-FI" noProof="0"/>
              <a:t>Lisää kuva napsauttamalla kuvaketta </a:t>
            </a:r>
          </a:p>
        </p:txBody>
      </p:sp>
    </p:spTree>
    <p:extLst>
      <p:ext uri="{BB962C8B-B14F-4D97-AF65-F5344CB8AC3E}">
        <p14:creationId xmlns:p14="http://schemas.microsoft.com/office/powerpoint/2010/main" val="80947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san ylätunniste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9384002" y="0"/>
                </a:lnTo>
                <a:lnTo>
                  <a:pt x="9432814" y="25966"/>
                </a:lnTo>
                <a:lnTo>
                  <a:pt x="9481974" y="52626"/>
                </a:lnTo>
                <a:lnTo>
                  <a:pt x="9531826" y="81017"/>
                </a:lnTo>
                <a:lnTo>
                  <a:pt x="9581678" y="110793"/>
                </a:lnTo>
                <a:lnTo>
                  <a:pt x="9631877" y="141607"/>
                </a:lnTo>
                <a:lnTo>
                  <a:pt x="9682075" y="173806"/>
                </a:lnTo>
                <a:lnTo>
                  <a:pt x="9733312" y="207737"/>
                </a:lnTo>
                <a:lnTo>
                  <a:pt x="9784203" y="243052"/>
                </a:lnTo>
                <a:lnTo>
                  <a:pt x="9835094" y="279407"/>
                </a:lnTo>
                <a:lnTo>
                  <a:pt x="9886331" y="317492"/>
                </a:lnTo>
                <a:lnTo>
                  <a:pt x="9937914" y="356962"/>
                </a:lnTo>
                <a:lnTo>
                  <a:pt x="9989498" y="398163"/>
                </a:lnTo>
                <a:lnTo>
                  <a:pt x="10041081" y="440750"/>
                </a:lnTo>
                <a:lnTo>
                  <a:pt x="10092664" y="485067"/>
                </a:lnTo>
                <a:lnTo>
                  <a:pt x="10118975" y="507572"/>
                </a:lnTo>
                <a:lnTo>
                  <a:pt x="10144940" y="530769"/>
                </a:lnTo>
                <a:lnTo>
                  <a:pt x="10196523" y="578203"/>
                </a:lnTo>
                <a:lnTo>
                  <a:pt x="10248107" y="627021"/>
                </a:lnTo>
                <a:lnTo>
                  <a:pt x="10300382" y="678263"/>
                </a:lnTo>
                <a:lnTo>
                  <a:pt x="10351966" y="730890"/>
                </a:lnTo>
                <a:lnTo>
                  <a:pt x="10403549" y="784902"/>
                </a:lnTo>
                <a:lnTo>
                  <a:pt x="10454786" y="841338"/>
                </a:lnTo>
                <a:lnTo>
                  <a:pt x="10506715" y="899158"/>
                </a:lnTo>
                <a:lnTo>
                  <a:pt x="10557606" y="959056"/>
                </a:lnTo>
                <a:lnTo>
                  <a:pt x="10608843" y="1020338"/>
                </a:lnTo>
                <a:lnTo>
                  <a:pt x="10634462" y="1052192"/>
                </a:lnTo>
                <a:lnTo>
                  <a:pt x="10659388" y="1084045"/>
                </a:lnTo>
                <a:lnTo>
                  <a:pt x="10710279" y="1149482"/>
                </a:lnTo>
                <a:lnTo>
                  <a:pt x="10760824" y="1216997"/>
                </a:lnTo>
                <a:lnTo>
                  <a:pt x="10810676" y="1286589"/>
                </a:lnTo>
                <a:lnTo>
                  <a:pt x="10860528" y="1357912"/>
                </a:lnTo>
                <a:lnTo>
                  <a:pt x="10885454" y="1394267"/>
                </a:lnTo>
                <a:lnTo>
                  <a:pt x="10910034" y="1431313"/>
                </a:lnTo>
                <a:lnTo>
                  <a:pt x="10959194" y="1507138"/>
                </a:lnTo>
                <a:lnTo>
                  <a:pt x="11007662" y="1584693"/>
                </a:lnTo>
                <a:lnTo>
                  <a:pt x="11155834" y="1454857"/>
                </a:lnTo>
                <a:lnTo>
                  <a:pt x="11303660" y="1325367"/>
                </a:lnTo>
                <a:lnTo>
                  <a:pt x="11451832" y="1195185"/>
                </a:lnTo>
                <a:lnTo>
                  <a:pt x="11599658" y="1065695"/>
                </a:lnTo>
                <a:lnTo>
                  <a:pt x="11747830" y="935858"/>
                </a:lnTo>
                <a:lnTo>
                  <a:pt x="11896002" y="806368"/>
                </a:lnTo>
                <a:lnTo>
                  <a:pt x="12043828" y="676532"/>
                </a:lnTo>
                <a:lnTo>
                  <a:pt x="12192000" y="546696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err="1"/>
              <a:t>Valitse</a:t>
            </a:r>
            <a:r>
              <a:rPr lang="en-US"/>
              <a:t> </a:t>
            </a:r>
            <a:r>
              <a:rPr lang="en-US" err="1"/>
              <a:t>objekti</a:t>
            </a:r>
            <a:r>
              <a:rPr lang="en-US"/>
              <a:t> ja </a:t>
            </a:r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r>
              <a:rPr lang="en-US"/>
              <a:t> </a:t>
            </a:r>
            <a:r>
              <a:rPr lang="en-US" err="1"/>
              <a:t>valikosta</a:t>
            </a:r>
            <a:r>
              <a:rPr lang="en-US"/>
              <a:t> 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90E39F8-C080-41E1-8370-2DB28FA3551B}" type="datetime1">
              <a:rPr lang="fi-FI" noProof="0" smtClean="0"/>
              <a:t>14.4.2025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30897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nkilötiedo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EACA798-C919-4168-916A-05E427A6B0BC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1125538"/>
            <a:ext cx="9791700" cy="503212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2276840"/>
            <a:ext cx="7416200" cy="115216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1628750"/>
            <a:ext cx="9791700" cy="50407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157240"/>
            <a:ext cx="9791700" cy="71968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#tapahtumannimi </a:t>
            </a:r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idx="15" hasCustomPrompt="1"/>
          </p:nvPr>
        </p:nvSpPr>
        <p:spPr>
          <a:xfrm>
            <a:off x="1200150" y="3717041"/>
            <a:ext cx="7416200" cy="1296180"/>
          </a:xfrm>
        </p:spPr>
        <p:txBody>
          <a:bodyPr/>
          <a:lstStyle>
            <a:lvl1pPr marL="266700" indent="-266700">
              <a:spcBef>
                <a:spcPts val="4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b="1">
                <a:solidFill>
                  <a:schemeClr val="bg1"/>
                </a:solidFill>
                <a:latin typeface="+mn-lt"/>
              </a:defRPr>
            </a:lvl1pPr>
            <a:lvl2pPr marL="539750" indent="-266700">
              <a:spcBef>
                <a:spcPts val="400"/>
              </a:spcBef>
              <a:buClr>
                <a:schemeClr val="bg1"/>
              </a:buClr>
              <a:defRPr sz="2000" b="1">
                <a:solidFill>
                  <a:schemeClr val="bg1"/>
                </a:solidFill>
                <a:latin typeface="+mn-lt"/>
              </a:defRPr>
            </a:lvl2pPr>
            <a:lvl3pPr marL="806450" indent="-27305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3pPr>
            <a:lvl4pPr marL="1071563" indent="-26670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4pPr>
            <a:lvl5pPr marL="1346200" indent="-265113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buClr>
                <a:schemeClr val="bg1"/>
              </a:buClr>
              <a:tabLst/>
              <a:defRPr b="1">
                <a:solidFill>
                  <a:schemeClr val="bg1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8760369" y="2276475"/>
            <a:ext cx="2233069" cy="2520715"/>
          </a:xfrm>
          <a:solidFill>
            <a:schemeClr val="tx1"/>
          </a:solidFill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kuva napsauttamalla kuvaketta </a:t>
            </a:r>
          </a:p>
        </p:txBody>
      </p:sp>
    </p:spTree>
    <p:extLst>
      <p:ext uri="{BB962C8B-B14F-4D97-AF65-F5344CB8AC3E}">
        <p14:creationId xmlns:p14="http://schemas.microsoft.com/office/powerpoint/2010/main" val="90671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slideLayout" Target="../slideLayouts/slideLayout73.xml"/><Relationship Id="rId39" Type="http://schemas.openxmlformats.org/officeDocument/2006/relationships/slideLayout" Target="../slideLayouts/slideLayout86.xml"/><Relationship Id="rId3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68.xml"/><Relationship Id="rId34" Type="http://schemas.openxmlformats.org/officeDocument/2006/relationships/slideLayout" Target="../slideLayouts/slideLayout81.xml"/><Relationship Id="rId42" Type="http://schemas.openxmlformats.org/officeDocument/2006/relationships/slideLayout" Target="../slideLayouts/slideLayout89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72.xml"/><Relationship Id="rId33" Type="http://schemas.openxmlformats.org/officeDocument/2006/relationships/slideLayout" Target="../slideLayouts/slideLayout80.xml"/><Relationship Id="rId38" Type="http://schemas.openxmlformats.org/officeDocument/2006/relationships/slideLayout" Target="../slideLayouts/slideLayout85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29" Type="http://schemas.openxmlformats.org/officeDocument/2006/relationships/slideLayout" Target="../slideLayouts/slideLayout76.xml"/><Relationship Id="rId41" Type="http://schemas.openxmlformats.org/officeDocument/2006/relationships/slideLayout" Target="../slideLayouts/slideLayout88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71.xml"/><Relationship Id="rId32" Type="http://schemas.openxmlformats.org/officeDocument/2006/relationships/slideLayout" Target="../slideLayouts/slideLayout79.xml"/><Relationship Id="rId37" Type="http://schemas.openxmlformats.org/officeDocument/2006/relationships/slideLayout" Target="../slideLayouts/slideLayout84.xml"/><Relationship Id="rId40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28" Type="http://schemas.openxmlformats.org/officeDocument/2006/relationships/slideLayout" Target="../slideLayouts/slideLayout75.xml"/><Relationship Id="rId36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31" Type="http://schemas.openxmlformats.org/officeDocument/2006/relationships/slideLayout" Target="../slideLayouts/slideLayout78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Relationship Id="rId27" Type="http://schemas.openxmlformats.org/officeDocument/2006/relationships/slideLayout" Target="../slideLayouts/slideLayout74.xml"/><Relationship Id="rId30" Type="http://schemas.openxmlformats.org/officeDocument/2006/relationships/slideLayout" Target="../slideLayouts/slideLayout77.xml"/><Relationship Id="rId35" Type="http://schemas.openxmlformats.org/officeDocument/2006/relationships/slideLayout" Target="../slideLayouts/slideLayout82.xml"/><Relationship Id="rId4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0150" y="1125537"/>
            <a:ext cx="9791700" cy="9350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 dirty="0"/>
              <a:t>Lisää otsikko napsauttamalla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0" y="2204864"/>
            <a:ext cx="9791700" cy="36720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  <a:p>
            <a:pPr lvl="3"/>
            <a:r>
              <a:rPr lang="fi-FI" noProof="0" dirty="0"/>
              <a:t>Fourth level</a:t>
            </a:r>
          </a:p>
          <a:p>
            <a:pPr lvl="4"/>
            <a:r>
              <a:rPr lang="fi-FI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03512" y="6381328"/>
            <a:ext cx="2016000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28ECFFF4-18FB-490A-94A2-82B6D4F2CDCC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9513" y="6381410"/>
            <a:ext cx="5472112" cy="14321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0150" y="6381328"/>
            <a:ext cx="503362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(c)" hidden="1"/>
          <p:cNvSpPr txBox="1"/>
          <p:nvPr/>
        </p:nvSpPr>
        <p:spPr>
          <a:xfrm>
            <a:off x="11999342" y="6891795"/>
            <a:ext cx="185948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 HUS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(logo)" descr="Z:\GRW (grow)\logot\copyright_grow.png" hidden="1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04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78" r:id="rId6"/>
    <p:sldLayoutId id="2147483679" r:id="rId7"/>
    <p:sldLayoutId id="2147483689" r:id="rId8"/>
    <p:sldLayoutId id="2147483687" r:id="rId9"/>
    <p:sldLayoutId id="2147483688" r:id="rId10"/>
    <p:sldLayoutId id="2147483671" r:id="rId11"/>
    <p:sldLayoutId id="2147483673" r:id="rId12"/>
    <p:sldLayoutId id="2147483672" r:id="rId13"/>
    <p:sldLayoutId id="2147483680" r:id="rId14"/>
    <p:sldLayoutId id="2147483691" r:id="rId15"/>
    <p:sldLayoutId id="2147483684" r:id="rId16"/>
    <p:sldLayoutId id="2147483674" r:id="rId17"/>
    <p:sldLayoutId id="2147483675" r:id="rId18"/>
    <p:sldLayoutId id="2147483676" r:id="rId19"/>
    <p:sldLayoutId id="2147483677" r:id="rId20"/>
    <p:sldLayoutId id="2147483651" r:id="rId21"/>
    <p:sldLayoutId id="2147483663" r:id="rId22"/>
    <p:sldLayoutId id="2147483664" r:id="rId23"/>
    <p:sldLayoutId id="2147483665" r:id="rId24"/>
    <p:sldLayoutId id="2147483666" r:id="rId25"/>
    <p:sldLayoutId id="2147483667" r:id="rId26"/>
    <p:sldLayoutId id="2147483668" r:id="rId27"/>
    <p:sldLayoutId id="2147483669" r:id="rId28"/>
    <p:sldLayoutId id="2147483670" r:id="rId29"/>
    <p:sldLayoutId id="2147483681" r:id="rId30"/>
    <p:sldLayoutId id="2147483682" r:id="rId31"/>
    <p:sldLayoutId id="2147483683" r:id="rId32"/>
    <p:sldLayoutId id="2147483652" r:id="rId33"/>
    <p:sldLayoutId id="2147483653" r:id="rId34"/>
    <p:sldLayoutId id="2147483690" r:id="rId35"/>
    <p:sldLayoutId id="2147483654" r:id="rId36"/>
    <p:sldLayoutId id="2147483655" r:id="rId37"/>
    <p:sldLayoutId id="2147483685" r:id="rId38"/>
    <p:sldLayoutId id="2147483686" r:id="rId39"/>
    <p:sldLayoutId id="2147483736" r:id="rId40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spc="-1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2000" kern="1200" baseline="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539750" indent="-27305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80645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107156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134620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6pPr>
      <a:lvl7pPr marL="16129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7pPr>
      <a:lvl8pPr marL="187801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8pPr>
      <a:lvl9pPr marL="215265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0150" y="1125537"/>
            <a:ext cx="9791700" cy="9350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 dirty="0"/>
              <a:t>Lisää otsikko napsauttamalla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0" y="2204864"/>
            <a:ext cx="9791700" cy="36720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  <a:p>
            <a:pPr lvl="3"/>
            <a:r>
              <a:rPr lang="fi-FI" noProof="0" dirty="0"/>
              <a:t>Fourth level</a:t>
            </a:r>
          </a:p>
          <a:p>
            <a:pPr lvl="4"/>
            <a:r>
              <a:rPr lang="fi-FI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03512" y="6381328"/>
            <a:ext cx="2016000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4F80689C-5B34-46A5-995C-982CC9EF6831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9513" y="6381410"/>
            <a:ext cx="5472112" cy="14321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0150" y="6381328"/>
            <a:ext cx="503362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(c)" hidden="1"/>
          <p:cNvSpPr txBox="1"/>
          <p:nvPr/>
        </p:nvSpPr>
        <p:spPr>
          <a:xfrm>
            <a:off x="11999342" y="6891795"/>
            <a:ext cx="185948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 HUS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(logo)" descr="Z:\GRW (grow)\logot\copyright_grow.png" hidden="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66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693" r:id="rId2"/>
    <p:sldLayoutId id="2147483733" r:id="rId3"/>
    <p:sldLayoutId id="2147483734" r:id="rId4"/>
    <p:sldLayoutId id="2147483735" r:id="rId5"/>
    <p:sldLayoutId id="2147483730" r:id="rId6"/>
    <p:sldLayoutId id="2147483731" r:id="rId7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spc="-1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539750" indent="-27305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80645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107156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134620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6pPr>
      <a:lvl7pPr marL="16129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7pPr>
      <a:lvl8pPr marL="187801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8pPr>
      <a:lvl9pPr marL="215265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0150" y="1125538"/>
            <a:ext cx="9791700" cy="15113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0" y="2852936"/>
            <a:ext cx="9791700" cy="30239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59495" y="6381328"/>
            <a:ext cx="2160017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94F69872-4865-44FB-80F7-1C3CC4B2D08A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9513" y="6381410"/>
            <a:ext cx="5472112" cy="14321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0150" y="6381328"/>
            <a:ext cx="359346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(c)" hidden="1"/>
          <p:cNvSpPr txBox="1"/>
          <p:nvPr/>
        </p:nvSpPr>
        <p:spPr>
          <a:xfrm>
            <a:off x="11999342" y="6891795"/>
            <a:ext cx="185948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>
                <a:solidFill>
                  <a:schemeClr val="bg1"/>
                </a:solidFill>
                <a:latin typeface="+mn-lt"/>
              </a:rPr>
              <a:t>  HUS</a:t>
            </a:r>
            <a:endParaRPr lang="en-GB" sz="20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(logo)" descr="Z:\GRW (grow)\logot\copyright_grow.png" hidden="1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8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  <p:sldLayoutId id="2147483761" r:id="rId22"/>
    <p:sldLayoutId id="2147483762" r:id="rId23"/>
    <p:sldLayoutId id="2147483763" r:id="rId24"/>
    <p:sldLayoutId id="2147483764" r:id="rId25"/>
    <p:sldLayoutId id="2147483765" r:id="rId26"/>
    <p:sldLayoutId id="2147483766" r:id="rId27"/>
    <p:sldLayoutId id="2147483767" r:id="rId28"/>
    <p:sldLayoutId id="2147483768" r:id="rId29"/>
    <p:sldLayoutId id="2147483769" r:id="rId30"/>
    <p:sldLayoutId id="2147483770" r:id="rId31"/>
    <p:sldLayoutId id="2147483771" r:id="rId32"/>
    <p:sldLayoutId id="2147483772" r:id="rId33"/>
    <p:sldLayoutId id="2147483773" r:id="rId34"/>
    <p:sldLayoutId id="2147483774" r:id="rId35"/>
    <p:sldLayoutId id="2147483775" r:id="rId36"/>
    <p:sldLayoutId id="2147483776" r:id="rId37"/>
    <p:sldLayoutId id="2147483777" r:id="rId38"/>
    <p:sldLayoutId id="2147483778" r:id="rId39"/>
    <p:sldLayoutId id="2147483779" r:id="rId40"/>
    <p:sldLayoutId id="2147483780" r:id="rId41"/>
    <p:sldLayoutId id="2147483781" r:id="rId42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spc="-1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539750" indent="-27305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80645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107156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134620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6pPr>
      <a:lvl7pPr marL="16129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7pPr>
      <a:lvl8pPr marL="187801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8pPr>
      <a:lvl9pPr marL="215265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eur03.safelinks.protection.outlook.com/?url=http%3A%2F%2Fwww.finas.fi%2F&amp;data=05%7C01%7Cnina.kuhmonen%40hus.fi%7C8cfde2b750de42584ca408db1e0df6b6%7Ce307563d5fcd4e12a5549927f388b1cf%7C0%7C0%7C638136817542066346%7CUnknown%7CTWFpbGZsb3d8eyJWIjoiMC4wLjAwMDAiLCJQIjoiV2luMzIiLCJBTiI6Ik1haWwiLCJXVCI6Mn0%3D%7C3000%7C%7C%7C&amp;sdata=d4eHeKA3Ap69p9UcRDduLpKi6AYviZAj9vhUNe%2BX%2BBM%3D&amp;reserved=0" TargetMode="Externa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n paikkamerkki 15" descr="Kuva, joka sisältää kohteen vaate, henkilö, Lääketieteelliset välineet, sisä-&#10;&#10;Kuvaus luotu automaattisesti">
            <a:extLst>
              <a:ext uri="{FF2B5EF4-FFF2-40B4-BE49-F238E27FC236}">
                <a16:creationId xmlns:a16="http://schemas.microsoft.com/office/drawing/2014/main" id="{3C65E206-1651-E087-096C-3269E607F38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b="7865"/>
          <a:stretch/>
        </p:blipFill>
        <p:spPr>
          <a:xfrm>
            <a:off x="12257" y="0"/>
            <a:ext cx="12191980" cy="6857990"/>
          </a:xfrm>
          <a:noFill/>
        </p:spPr>
      </p:pic>
      <p:sp>
        <p:nvSpPr>
          <p:cNvPr id="21" name="Date Placeholder 2">
            <a:extLst>
              <a:ext uri="{FF2B5EF4-FFF2-40B4-BE49-F238E27FC236}">
                <a16:creationId xmlns:a16="http://schemas.microsoft.com/office/drawing/2014/main" id="{77EA95E1-D90F-F326-6C85-1E7DE4E7C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03512" y="6381328"/>
            <a:ext cx="2016000" cy="143297"/>
          </a:xfrm>
        </p:spPr>
        <p:txBody>
          <a:bodyPr/>
          <a:lstStyle/>
          <a:p>
            <a:pPr>
              <a:spcAft>
                <a:spcPts val="600"/>
              </a:spcAft>
            </a:pPr>
            <a:fld id="{7617227C-2AD2-439E-BA27-AD4107EC8D47}" type="datetime1">
              <a:rPr lang="fi-FI" noProof="0" smtClean="0"/>
              <a:pPr>
                <a:spcAft>
                  <a:spcPts val="600"/>
                </a:spcAft>
              </a:pPr>
              <a:t>14.4.2025</a:t>
            </a:fld>
            <a:endParaRPr lang="fi-FI" noProof="0"/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F04DF0BD-4EAA-5752-B666-875B62BD1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0150" y="6381328"/>
            <a:ext cx="503362" cy="143297"/>
          </a:xfrm>
        </p:spPr>
        <p:txBody>
          <a:bodyPr/>
          <a:lstStyle/>
          <a:p>
            <a:pPr>
              <a:spcAft>
                <a:spcPts val="600"/>
              </a:spcAft>
            </a:pPr>
            <a:fld id="{12E0FF02-2EAB-48AE-86A1-50CF72F987EA}" type="slidenum">
              <a:rPr lang="fi-FI" noProof="0" smtClean="0"/>
              <a:pPr>
                <a:spcAft>
                  <a:spcPts val="600"/>
                </a:spcAft>
              </a:pPr>
              <a:t>1</a:t>
            </a:fld>
            <a:endParaRPr lang="fi-FI" noProof="0"/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21CBF875-8C67-486C-8D58-AC496D54D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360" y="6165304"/>
            <a:ext cx="9791700" cy="432048"/>
          </a:xfrm>
        </p:spPr>
        <p:txBody>
          <a:bodyPr anchor="b">
            <a:normAutofit/>
          </a:bodyPr>
          <a:lstStyle/>
          <a:p>
            <a:r>
              <a:rPr lang="fi-FI" dirty="0"/>
              <a:t>Korkeatasoista ja vaikuttavaa diagnostiikkaa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9C9FB41-AE62-4345-89E0-2EF44CFCB9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352" y="4437112"/>
            <a:ext cx="9791700" cy="2592308"/>
          </a:xfrm>
        </p:spPr>
        <p:txBody>
          <a:bodyPr anchor="t">
            <a:normAutofit/>
          </a:bodyPr>
          <a:lstStyle/>
          <a:p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HUS Diagnostiikkakeskus</a:t>
            </a:r>
          </a:p>
        </p:txBody>
      </p:sp>
      <p:sp>
        <p:nvSpPr>
          <p:cNvPr id="3" name="Päivämäärän paikkamerkki 2" hidden="1">
            <a:extLst>
              <a:ext uri="{FF2B5EF4-FFF2-40B4-BE49-F238E27FC236}">
                <a16:creationId xmlns:a16="http://schemas.microsoft.com/office/drawing/2014/main" id="{96AAB7F0-FB95-43EE-A411-609E914F4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03512" y="6776855"/>
            <a:ext cx="2016000" cy="143297"/>
          </a:xfrm>
        </p:spPr>
        <p:txBody>
          <a:bodyPr/>
          <a:lstStyle/>
          <a:p>
            <a:pPr>
              <a:spcAft>
                <a:spcPts val="600"/>
              </a:spcAft>
            </a:pPr>
            <a:fld id="{7617227C-2AD2-439E-BA27-AD4107EC8D47}" type="datetime1">
              <a:rPr lang="fi-FI" noProof="0" smtClean="0"/>
              <a:pPr>
                <a:spcAft>
                  <a:spcPts val="600"/>
                </a:spcAft>
              </a:pPr>
              <a:t>14.4.2025</a:t>
            </a:fld>
            <a:endParaRPr lang="fi-FI" noProof="0"/>
          </a:p>
        </p:txBody>
      </p:sp>
      <p:sp>
        <p:nvSpPr>
          <p:cNvPr id="4" name="Dian numeron paikkamerkki 3" hidden="1">
            <a:extLst>
              <a:ext uri="{FF2B5EF4-FFF2-40B4-BE49-F238E27FC236}">
                <a16:creationId xmlns:a16="http://schemas.microsoft.com/office/drawing/2014/main" id="{D5524B3A-3B09-41B2-8ED9-3087C211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0150" y="6776855"/>
            <a:ext cx="503362" cy="143297"/>
          </a:xfrm>
        </p:spPr>
        <p:txBody>
          <a:bodyPr/>
          <a:lstStyle/>
          <a:p>
            <a:pPr>
              <a:spcAft>
                <a:spcPts val="600"/>
              </a:spcAft>
            </a:pPr>
            <a:fld id="{12E0FF02-2EAB-48AE-86A1-50CF72F987EA}" type="slidenum">
              <a:rPr lang="fi-FI" noProof="0" smtClean="0"/>
              <a:pPr>
                <a:spcAft>
                  <a:spcPts val="600"/>
                </a:spcAft>
              </a:pPr>
              <a:t>1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24680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F6D555-4531-401C-999F-053D92F6E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7" y="671614"/>
            <a:ext cx="7272848" cy="935830"/>
          </a:xfrm>
        </p:spPr>
        <p:txBody>
          <a:bodyPr/>
          <a:lstStyle/>
          <a:p>
            <a:r>
              <a:rPr lang="fi-FI" sz="3200" dirty="0"/>
              <a:t>Toimintamme on laadukasta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72FCE4-AC3C-4670-B7A3-B24620C15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175" y="1412776"/>
            <a:ext cx="7557680" cy="41764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latin typeface="+mn-lt"/>
              </a:rPr>
              <a:t>Laadunhallinta- ja johtamisjärjestelmämme täyttää standardin vaatimukset.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latin typeface="+mn-lt"/>
              </a:rPr>
              <a:t>Toimintamme on asiakaslähtöistä ja kehitämme laatuamme järjestelmällisesti.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latin typeface="+mn-lt"/>
              </a:rPr>
              <a:t>Jatkuvaa parantamista seurataan vuosittain.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dirty="0">
                <a:effectLst/>
                <a:latin typeface="+mn-lt"/>
                <a:ea typeface="Times New Roman" panose="02020603050405020304" pitchFamily="18" charset="0"/>
              </a:rPr>
              <a:t>Diagnostiikkakeskus on FINAS-akkreditointipalvelun akkreditoima testauslaboratorio T055, joka noudattaa standardin SFS-EN ISO 15189:2022 vaatimuksia. Tiedot akkreditoituun pätevyysalueeseen sisältyvästä toiminnasta ja toimipaikoista on nähtävillä verkkosivuilta </a:t>
            </a:r>
            <a:r>
              <a:rPr lang="fi-FI" u="sng" dirty="0">
                <a:solidFill>
                  <a:srgbClr val="0563C1"/>
                </a:solidFill>
                <a:effectLst/>
                <a:latin typeface="+mn-lt"/>
                <a:ea typeface="Times New Roman" panose="02020603050405020304" pitchFamily="18" charset="0"/>
                <a:hlinkClick r:id="rId2"/>
              </a:rPr>
              <a:t>www.finas.fi</a:t>
            </a:r>
            <a:r>
              <a:rPr lang="fi-FI" dirty="0">
                <a:effectLst/>
                <a:latin typeface="+mn-lt"/>
                <a:ea typeface="Times New Roman" panose="02020603050405020304" pitchFamily="18" charset="0"/>
              </a:rPr>
              <a:t>. </a:t>
            </a:r>
            <a:endParaRPr lang="fi-FI" dirty="0">
              <a:effectLst/>
              <a:latin typeface="+mn-lt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dirty="0">
                <a:effectLst/>
                <a:latin typeface="+mn-lt"/>
                <a:ea typeface="Times New Roman" panose="02020603050405020304" pitchFamily="18" charset="0"/>
              </a:rPr>
              <a:t>Kuvantamistoiminnoilla on vuonna 2018 myönnetty ISO 9001:2015 laatusertifikaatti.</a:t>
            </a:r>
            <a:endParaRPr lang="fi-FI" dirty="0">
              <a:effectLst/>
              <a:latin typeface="+mn-lt"/>
              <a:ea typeface="Calibri" panose="020F0502020204030204" pitchFamily="34" charset="0"/>
            </a:endParaRP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E1CAF5-32BA-4CF9-8266-08C93BD45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51454-9C3B-45AD-B98E-2E12856CBE71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628F964-690B-4D3A-9DCA-CB2310C44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10</a:t>
            </a:fld>
            <a:endParaRPr lang="fi-FI" noProof="0" dirty="0"/>
          </a:p>
        </p:txBody>
      </p:sp>
      <p:pic>
        <p:nvPicPr>
          <p:cNvPr id="8" name="Kuvan paikkamerkki 7" descr="Kuva, joka sisältää kohteen laite, auto, kuivain, pesukone&#10;&#10;Kuvaus luotu automaattisesti">
            <a:extLst>
              <a:ext uri="{FF2B5EF4-FFF2-40B4-BE49-F238E27FC236}">
                <a16:creationId xmlns:a16="http://schemas.microsoft.com/office/drawing/2014/main" id="{FE4F9844-3DAB-4E84-A3DD-28B6C8C4BD7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8" r="96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20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7" descr="Kuva, joka sisältää kohteen Lääketieteelliset välineet, seinä, sisä-, terveydenhuolto&#10;&#10;Kuvaus luotu automaattisesti">
            <a:extLst>
              <a:ext uri="{FF2B5EF4-FFF2-40B4-BE49-F238E27FC236}">
                <a16:creationId xmlns:a16="http://schemas.microsoft.com/office/drawing/2014/main" id="{FE9A46F7-0E20-69CE-529B-254F5D79572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0"/>
            <a:ext cx="12191980" cy="6858000"/>
          </a:xfrm>
          <a:noFill/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64F4B2DF-1EB8-4B45-85C2-0D2AB3E6B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2852936"/>
            <a:ext cx="9072314" cy="1944935"/>
          </a:xfrm>
        </p:spPr>
        <p:txBody>
          <a:bodyPr anchor="ctr">
            <a:normAutofit/>
          </a:bodyPr>
          <a:lstStyle/>
          <a:p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sujuvat hoitopolut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12AB99DC-274F-D4A6-9187-A69C1CBCDE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03512" y="6381328"/>
            <a:ext cx="2016000" cy="143297"/>
          </a:xfrm>
        </p:spPr>
        <p:txBody>
          <a:bodyPr/>
          <a:lstStyle/>
          <a:p>
            <a:pPr>
              <a:spcAft>
                <a:spcPts val="600"/>
              </a:spcAft>
            </a:pPr>
            <a:fld id="{B90E39F8-C080-41E1-8370-2DB28FA3551B}" type="datetime1">
              <a:rPr lang="fi-FI" noProof="0" smtClean="0"/>
              <a:pPr>
                <a:spcAft>
                  <a:spcPts val="600"/>
                </a:spcAft>
              </a:pPr>
              <a:t>14.4.2025</a:t>
            </a:fld>
            <a:endParaRPr lang="fi-FI" noProof="0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A550D6B0-513E-A4B1-72C0-FCA5934B2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0150" y="6381328"/>
            <a:ext cx="503362" cy="143297"/>
          </a:xfrm>
        </p:spPr>
        <p:txBody>
          <a:bodyPr/>
          <a:lstStyle/>
          <a:p>
            <a:pPr>
              <a:spcAft>
                <a:spcPts val="600"/>
              </a:spcAft>
            </a:pPr>
            <a:fld id="{12E0FF02-2EAB-48AE-86A1-50CF72F987EA}" type="slidenum">
              <a:rPr lang="fi-FI" noProof="0" smtClean="0"/>
              <a:pPr>
                <a:spcAft>
                  <a:spcPts val="600"/>
                </a:spcAft>
              </a:pPr>
              <a:t>11</a:t>
            </a:fld>
            <a:endParaRPr lang="fi-FI" noProof="0"/>
          </a:p>
        </p:txBody>
      </p:sp>
      <p:sp>
        <p:nvSpPr>
          <p:cNvPr id="4" name="Päivämäärän paikkamerkki 3" hidden="1">
            <a:extLst>
              <a:ext uri="{FF2B5EF4-FFF2-40B4-BE49-F238E27FC236}">
                <a16:creationId xmlns:a16="http://schemas.microsoft.com/office/drawing/2014/main" id="{6B765654-255A-4D17-80C9-71CEBACA8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90E39F8-C080-41E1-8370-2DB28FA3551B}" type="datetime1">
              <a:rPr lang="fi-FI" noProof="0" smtClean="0"/>
              <a:pPr>
                <a:spcAft>
                  <a:spcPts val="600"/>
                </a:spcAft>
              </a:pPr>
              <a:t>14.4.2025</a:t>
            </a:fld>
            <a:endParaRPr lang="fi-FI" noProof="0"/>
          </a:p>
        </p:txBody>
      </p:sp>
      <p:sp>
        <p:nvSpPr>
          <p:cNvPr id="5" name="Dian numeron paikkamerkki 4" hidden="1">
            <a:extLst>
              <a:ext uri="{FF2B5EF4-FFF2-40B4-BE49-F238E27FC236}">
                <a16:creationId xmlns:a16="http://schemas.microsoft.com/office/drawing/2014/main" id="{284F41C6-330B-4FC9-8D61-2F637E698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12E0FF02-2EAB-48AE-86A1-50CF72F987EA}" type="slidenum">
              <a:rPr lang="fi-FI" noProof="0" smtClean="0"/>
              <a:pPr>
                <a:spcAft>
                  <a:spcPts val="600"/>
                </a:spcAft>
              </a:pPr>
              <a:t>11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80583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5979B5-B5AC-41FB-AA16-FC7065E1C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620688"/>
            <a:ext cx="6336050" cy="1007318"/>
          </a:xfrm>
        </p:spPr>
        <p:txBody>
          <a:bodyPr/>
          <a:lstStyle/>
          <a:p>
            <a:r>
              <a:rPr lang="fi-FI" sz="3200" dirty="0"/>
              <a:t>Palvelutuotanto</a:t>
            </a:r>
            <a:br>
              <a:rPr lang="fi-FI" sz="3200" dirty="0"/>
            </a:br>
            <a:r>
              <a:rPr lang="fi-FI" sz="3200" dirty="0"/>
              <a:t>(2024)</a:t>
            </a:r>
            <a:endParaRPr lang="en-US" sz="32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A0984E3-B815-4D33-ADEE-67C98747E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33EAEE-A509-47B4-9590-8C0F01143969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14.4.2025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FE57F36-2F35-4313-AB3D-15E38F625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FF02-2EAB-48AE-86A1-50CF72F987E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9" name="Kuvan paikkamerkki 8">
            <a:extLst>
              <a:ext uri="{FF2B5EF4-FFF2-40B4-BE49-F238E27FC236}">
                <a16:creationId xmlns:a16="http://schemas.microsoft.com/office/drawing/2014/main" id="{F6BA332C-74D2-4CFF-9480-A6ECAAB020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8" r="33268"/>
          <a:stretch>
            <a:fillRect/>
          </a:stretch>
        </p:blipFill>
        <p:spPr/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402F8BE5-1052-481D-8B77-A770D3D2F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0" y="1700808"/>
            <a:ext cx="6336050" cy="4536504"/>
          </a:xfrm>
        </p:spPr>
        <p:txBody>
          <a:bodyPr/>
          <a:lstStyle/>
          <a:p>
            <a:r>
              <a:rPr lang="fi-FI" sz="2000" dirty="0">
                <a:latin typeface="+mn-lt"/>
              </a:rPr>
              <a:t>Kemia: 18 886 000</a:t>
            </a:r>
          </a:p>
          <a:p>
            <a:r>
              <a:rPr lang="fi-FI" sz="2000" dirty="0">
                <a:latin typeface="+mn-lt"/>
              </a:rPr>
              <a:t>Näytteenotto: 3 481 000</a:t>
            </a:r>
          </a:p>
          <a:p>
            <a:r>
              <a:rPr lang="fi-FI" sz="2000" dirty="0">
                <a:latin typeface="+mn-lt"/>
              </a:rPr>
              <a:t>Mikrobiologia: 1 686 000</a:t>
            </a:r>
          </a:p>
          <a:p>
            <a:r>
              <a:rPr lang="fi-FI" sz="2000" dirty="0">
                <a:latin typeface="+mn-lt"/>
              </a:rPr>
              <a:t>Radiologiset tutkimukset ja toimenpiteet: 1 178 000</a:t>
            </a:r>
          </a:p>
          <a:p>
            <a:r>
              <a:rPr lang="fi-FI" sz="2000" dirty="0">
                <a:latin typeface="+mn-lt"/>
              </a:rPr>
              <a:t>Kliinisen fysiologian tutkimukset ja isotoopit: 797 000</a:t>
            </a:r>
          </a:p>
          <a:p>
            <a:r>
              <a:rPr lang="fi-FI" sz="2000" dirty="0">
                <a:latin typeface="+mn-lt"/>
              </a:rPr>
              <a:t>Patologia: 530 000</a:t>
            </a:r>
          </a:p>
          <a:p>
            <a:r>
              <a:rPr lang="fi-FI" sz="2000" dirty="0">
                <a:latin typeface="+mn-lt"/>
              </a:rPr>
              <a:t>Verituotteet: 79 000</a:t>
            </a:r>
          </a:p>
          <a:p>
            <a:r>
              <a:rPr lang="fi-FI" sz="2000" dirty="0">
                <a:latin typeface="+mn-lt"/>
              </a:rPr>
              <a:t>Genetiikka: 57 000</a:t>
            </a:r>
          </a:p>
          <a:p>
            <a:r>
              <a:rPr lang="fi-FI" sz="2000" dirty="0">
                <a:latin typeface="+mn-lt"/>
              </a:rPr>
              <a:t>Kliinisen neurofysiologian tutkimukset: 29 000</a:t>
            </a:r>
          </a:p>
          <a:p>
            <a:r>
              <a:rPr lang="fi-FI" sz="2000" dirty="0">
                <a:latin typeface="+mn-lt"/>
              </a:rPr>
              <a:t>Kliinisen genetiikan käynnit: 8 100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612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6A13F6-2EC1-4B1B-ACAE-83C7DEA5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831" y="1125141"/>
            <a:ext cx="5831954" cy="1511374"/>
          </a:xfrm>
        </p:spPr>
        <p:txBody>
          <a:bodyPr/>
          <a:lstStyle/>
          <a:p>
            <a:r>
              <a:rPr lang="fi-FI" sz="3200" dirty="0"/>
              <a:t>osana hoitoketjua</a:t>
            </a:r>
            <a:endParaRPr lang="en-US" sz="32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4B62D45-603C-4F9B-BFAF-61EED8F79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0" y="1880828"/>
            <a:ext cx="6336010" cy="3960440"/>
          </a:xfrm>
        </p:spPr>
        <p:txBody>
          <a:bodyPr/>
          <a:lstStyle/>
          <a:p>
            <a:r>
              <a:rPr lang="fi-FI" sz="2400" dirty="0"/>
              <a:t>    </a:t>
            </a:r>
            <a:r>
              <a:rPr lang="fi-FI" sz="2400" dirty="0">
                <a:latin typeface="+mn-lt"/>
              </a:rPr>
              <a:t>Asiakkaitamme ovat: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latin typeface="+mn-lt"/>
              </a:rPr>
              <a:t>Potilaat ja hoitavat lääkärit HUS-yhtymän erikoissairaanhoidossa ja </a:t>
            </a:r>
            <a:r>
              <a:rPr lang="fi-FI" sz="2400" dirty="0" err="1">
                <a:latin typeface="+mn-lt"/>
              </a:rPr>
              <a:t>HUSiin</a:t>
            </a:r>
            <a:r>
              <a:rPr lang="fi-FI" sz="2400" dirty="0">
                <a:latin typeface="+mn-lt"/>
              </a:rPr>
              <a:t> kuuluvien hyvinvointialueiden perusterveydenhuollossa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latin typeface="+mn-lt"/>
              </a:rPr>
              <a:t>Vastaamme myös Kymenlaakson hyvinvointialueen ja Etelä-Karjalan hyvinvointialueen laboratorio- ja kuvantamistoiminnasta.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0F92847-9600-4DA7-8ECA-E86E3B426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33EAEE-A509-47B4-9590-8C0F01143969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14.4.2025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BCE37AE-F0FE-46B9-AA00-AEA376A8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FF02-2EAB-48AE-86A1-50CF72F987E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0" name="Kuvan paikkamerkki 9" descr="Kuva, joka sisältää kohteen vaate, henkilö, keittiön kodinkone, Kodinkone&#10;&#10;Kuvaus luotu automaattisesti">
            <a:extLst>
              <a:ext uri="{FF2B5EF4-FFF2-40B4-BE49-F238E27FC236}">
                <a16:creationId xmlns:a16="http://schemas.microsoft.com/office/drawing/2014/main" id="{E17DFE36-F002-9AE8-0058-4F3716590C8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" r="53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674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F5528-7755-2F49-9A37-58F199C69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43F73E-A8EE-8D39-576D-E3037766F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908720"/>
            <a:ext cx="10297144" cy="936104"/>
          </a:xfrm>
        </p:spPr>
        <p:txBody>
          <a:bodyPr/>
          <a:lstStyle/>
          <a:p>
            <a:r>
              <a:rPr lang="fi-FI" dirty="0"/>
              <a:t>Asiakkaat suosittelevat palveluitamme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309D352B-7433-BDD6-94F3-EC46184DAA2A}"/>
              </a:ext>
            </a:extLst>
          </p:cNvPr>
          <p:cNvSpPr txBox="1"/>
          <p:nvPr/>
        </p:nvSpPr>
        <p:spPr>
          <a:xfrm>
            <a:off x="1142902" y="1376772"/>
            <a:ext cx="10297144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200" i="1" dirty="0">
                <a:solidFill>
                  <a:srgbClr val="004B87"/>
                </a:solidFill>
              </a:rPr>
              <a:t>NPS tulkintaohje: 40+ erinomainen, 20-39 hyvä, 0-19 tyydyttävä, alle 0 heikko tulos.</a:t>
            </a:r>
            <a:endParaRPr lang="fi-FI" sz="1200" dirty="0"/>
          </a:p>
        </p:txBody>
      </p:sp>
      <p:graphicFrame>
        <p:nvGraphicFramePr>
          <p:cNvPr id="6" name="Sisällön paikkamerkki 15">
            <a:extLst>
              <a:ext uri="{FF2B5EF4-FFF2-40B4-BE49-F238E27FC236}">
                <a16:creationId xmlns:a16="http://schemas.microsoft.com/office/drawing/2014/main" id="{EB90B0B6-5103-DE24-B3BD-4BC555902109}"/>
              </a:ext>
            </a:extLst>
          </p:cNvPr>
          <p:cNvGraphicFramePr>
            <a:graphicFrameLocks/>
          </p:cNvGraphicFramePr>
          <p:nvPr/>
        </p:nvGraphicFramePr>
        <p:xfrm>
          <a:off x="191075" y="2099651"/>
          <a:ext cx="3832471" cy="4536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ruutu 3">
            <a:extLst>
              <a:ext uri="{FF2B5EF4-FFF2-40B4-BE49-F238E27FC236}">
                <a16:creationId xmlns:a16="http://schemas.microsoft.com/office/drawing/2014/main" id="{257BEE51-09E1-F51B-B940-EF79D0838541}"/>
              </a:ext>
            </a:extLst>
          </p:cNvPr>
          <p:cNvSpPr txBox="1"/>
          <p:nvPr/>
        </p:nvSpPr>
        <p:spPr>
          <a:xfrm>
            <a:off x="311942" y="5118893"/>
            <a:ext cx="376279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solidFill>
                  <a:srgbClr val="004B87"/>
                </a:solidFill>
              </a:rPr>
              <a:t>Positiivisen palautteen syinä korostui kohtaaminen, mukava ja ammattitaitoinen henkilökunta sekä sujuva asiointi.</a:t>
            </a:r>
          </a:p>
          <a:p>
            <a:endParaRPr lang="fi-FI" sz="1000" i="1" dirty="0">
              <a:solidFill>
                <a:srgbClr val="004B87"/>
              </a:solidFill>
            </a:endParaRPr>
          </a:p>
          <a:p>
            <a:r>
              <a:rPr lang="fi-FI" sz="1000" i="1" dirty="0">
                <a:solidFill>
                  <a:srgbClr val="004B87"/>
                </a:solidFill>
              </a:rPr>
              <a:t>Kuinka todennäköisesti suosittelisit saamaasi palvelua läheisellesi, jos hänen tilanteensa olisi samankaltainen?  </a:t>
            </a:r>
          </a:p>
          <a:p>
            <a:r>
              <a:rPr lang="fi-FI" sz="1000" i="1" dirty="0">
                <a:solidFill>
                  <a:srgbClr val="004B87"/>
                </a:solidFill>
              </a:rPr>
              <a:t>(Kysely potilasasiakkaille, asteikko 0-10)</a:t>
            </a:r>
            <a:endParaRPr lang="fi-FI" sz="1000" dirty="0"/>
          </a:p>
          <a:p>
            <a:endParaRPr lang="fi-FI" sz="1000" dirty="0"/>
          </a:p>
        </p:txBody>
      </p:sp>
      <p:graphicFrame>
        <p:nvGraphicFramePr>
          <p:cNvPr id="8" name="Sisällön paikkamerkki 15">
            <a:extLst>
              <a:ext uri="{FF2B5EF4-FFF2-40B4-BE49-F238E27FC236}">
                <a16:creationId xmlns:a16="http://schemas.microsoft.com/office/drawing/2014/main" id="{DAB282B2-8B30-5348-8730-0F13BB62989C}"/>
              </a:ext>
            </a:extLst>
          </p:cNvPr>
          <p:cNvGraphicFramePr>
            <a:graphicFrameLocks/>
          </p:cNvGraphicFramePr>
          <p:nvPr/>
        </p:nvGraphicFramePr>
        <p:xfrm>
          <a:off x="3983090" y="3271104"/>
          <a:ext cx="4104455" cy="4536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93532AE8-D954-6CB6-9A51-E554A2713E23}"/>
              </a:ext>
            </a:extLst>
          </p:cNvPr>
          <p:cNvCxnSpPr>
            <a:cxnSpLocks/>
          </p:cNvCxnSpPr>
          <p:nvPr/>
        </p:nvCxnSpPr>
        <p:spPr>
          <a:xfrm>
            <a:off x="4064000" y="2868616"/>
            <a:ext cx="0" cy="3224680"/>
          </a:xfrm>
          <a:prstGeom prst="line">
            <a:avLst/>
          </a:prstGeom>
          <a:ln w="127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iruutu 1">
            <a:extLst>
              <a:ext uri="{FF2B5EF4-FFF2-40B4-BE49-F238E27FC236}">
                <a16:creationId xmlns:a16="http://schemas.microsoft.com/office/drawing/2014/main" id="{0A45BC88-8D5F-F9B9-0FED-2CFA9F3C3EAF}"/>
              </a:ext>
            </a:extLst>
          </p:cNvPr>
          <p:cNvSpPr txBox="1"/>
          <p:nvPr/>
        </p:nvSpPr>
        <p:spPr>
          <a:xfrm>
            <a:off x="1541967" y="3611819"/>
            <a:ext cx="1008112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400" dirty="0">
                <a:solidFill>
                  <a:srgbClr val="004B87"/>
                </a:solidFill>
              </a:rPr>
              <a:t>NPS +87</a:t>
            </a:r>
          </a:p>
        </p:txBody>
      </p:sp>
      <p:graphicFrame>
        <p:nvGraphicFramePr>
          <p:cNvPr id="24" name="Sisällön paikkamerkki 15">
            <a:extLst>
              <a:ext uri="{FF2B5EF4-FFF2-40B4-BE49-F238E27FC236}">
                <a16:creationId xmlns:a16="http://schemas.microsoft.com/office/drawing/2014/main" id="{1701B574-A56E-CF65-2898-573E84F13B6A}"/>
              </a:ext>
            </a:extLst>
          </p:cNvPr>
          <p:cNvGraphicFramePr>
            <a:graphicFrameLocks/>
          </p:cNvGraphicFramePr>
          <p:nvPr/>
        </p:nvGraphicFramePr>
        <p:xfrm>
          <a:off x="8303656" y="2136780"/>
          <a:ext cx="4007778" cy="4536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kstiruutu 24">
            <a:extLst>
              <a:ext uri="{FF2B5EF4-FFF2-40B4-BE49-F238E27FC236}">
                <a16:creationId xmlns:a16="http://schemas.microsoft.com/office/drawing/2014/main" id="{1435D2B4-91B3-690B-7325-1E3E65EF8192}"/>
              </a:ext>
            </a:extLst>
          </p:cNvPr>
          <p:cNvSpPr txBox="1"/>
          <p:nvPr/>
        </p:nvSpPr>
        <p:spPr>
          <a:xfrm>
            <a:off x="8461529" y="5118893"/>
            <a:ext cx="36021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solidFill>
                  <a:srgbClr val="004B87"/>
                </a:solidFill>
                <a:effectLst/>
              </a:rPr>
              <a:t>Suosittelijat arvostavat palvelujen korkeaa laatua, luotettavuutta, yhteistyötä ja vuoropuhelua HUS Diagnostiikkakeskuksen kanssa.</a:t>
            </a:r>
          </a:p>
          <a:p>
            <a:r>
              <a:rPr lang="fi-FI" sz="1100" b="1" dirty="0">
                <a:solidFill>
                  <a:srgbClr val="004B87"/>
                </a:solidFill>
                <a:effectLst/>
              </a:rPr>
              <a:t> </a:t>
            </a:r>
            <a:endParaRPr lang="fi-FI" sz="1000" i="1" dirty="0">
              <a:solidFill>
                <a:srgbClr val="004B87"/>
              </a:solidFill>
            </a:endParaRPr>
          </a:p>
          <a:p>
            <a:r>
              <a:rPr lang="fi-FI" sz="1000" i="1" dirty="0">
                <a:solidFill>
                  <a:srgbClr val="004B87"/>
                </a:solidFill>
              </a:rPr>
              <a:t>Miten todennäköisesti suosittelisit HUS Diagnostiikkakeskuksen palveluita kollegallesi? </a:t>
            </a:r>
          </a:p>
          <a:p>
            <a:r>
              <a:rPr lang="fi-FI" sz="1000" i="1" dirty="0">
                <a:solidFill>
                  <a:srgbClr val="004B87"/>
                </a:solidFill>
              </a:rPr>
              <a:t>(Kysely tilaaja-asiakkaille, asteikko 0-10)</a:t>
            </a:r>
            <a:endParaRPr lang="fi-FI" sz="1000" dirty="0"/>
          </a:p>
          <a:p>
            <a:endParaRPr lang="fi-FI" sz="1000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6D2C329-E395-D7F0-EC41-9BCB6C8DA270}"/>
              </a:ext>
            </a:extLst>
          </p:cNvPr>
          <p:cNvSpPr txBox="1"/>
          <p:nvPr/>
        </p:nvSpPr>
        <p:spPr>
          <a:xfrm>
            <a:off x="5537964" y="1919120"/>
            <a:ext cx="11160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accent2"/>
                </a:solidFill>
                <a:latin typeface="+mj-lt"/>
              </a:rPr>
              <a:t>Kliinikot</a:t>
            </a:r>
            <a:endParaRPr lang="fi-FI" dirty="0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D483A0B8-3F25-2F46-29F0-A93B8ECFDED5}"/>
              </a:ext>
            </a:extLst>
          </p:cNvPr>
          <p:cNvSpPr txBox="1"/>
          <p:nvPr/>
        </p:nvSpPr>
        <p:spPr>
          <a:xfrm>
            <a:off x="4828731" y="2622395"/>
            <a:ext cx="37637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1000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B71451EB-220C-BBF3-E6E8-90509B403E78}"/>
              </a:ext>
            </a:extLst>
          </p:cNvPr>
          <p:cNvSpPr txBox="1"/>
          <p:nvPr/>
        </p:nvSpPr>
        <p:spPr>
          <a:xfrm>
            <a:off x="4273289" y="2534673"/>
            <a:ext cx="388351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solidFill>
                  <a:srgbClr val="004B87"/>
                </a:solidFill>
              </a:rPr>
              <a:t>Suosittelijoiden perusteluissa painottui Diagnostiikkakeskuksen asiantuntemus, laadukkaat tutkimukset ja lausunnot sekä yhteistyön sujuvuus.</a:t>
            </a:r>
          </a:p>
          <a:p>
            <a:endParaRPr lang="fi-FI" sz="1000" b="1" dirty="0">
              <a:solidFill>
                <a:srgbClr val="004B87"/>
              </a:solidFill>
            </a:endParaRPr>
          </a:p>
          <a:p>
            <a:r>
              <a:rPr lang="fi-FI" sz="1000" i="1" dirty="0">
                <a:solidFill>
                  <a:srgbClr val="004B87"/>
                </a:solidFill>
              </a:rPr>
              <a:t>Miten todennäköisesti suosittelisit HUS Diagnostiikkakeskuksen palveluita kollegallesi? </a:t>
            </a:r>
          </a:p>
          <a:p>
            <a:r>
              <a:rPr lang="fi-FI" sz="1000" i="1" dirty="0">
                <a:solidFill>
                  <a:srgbClr val="004B87"/>
                </a:solidFill>
              </a:rPr>
              <a:t>(Kysely kliinikkoasiakkaille, asteikko 0-10)</a:t>
            </a:r>
            <a:endParaRPr lang="fi-FI" sz="1000" dirty="0"/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DAD3F59F-FFED-5DAA-E0E7-0343AD89418F}"/>
              </a:ext>
            </a:extLst>
          </p:cNvPr>
          <p:cNvSpPr txBox="1"/>
          <p:nvPr/>
        </p:nvSpPr>
        <p:spPr>
          <a:xfrm>
            <a:off x="1584313" y="1916832"/>
            <a:ext cx="10335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accent2"/>
                </a:solidFill>
                <a:latin typeface="+mj-lt"/>
              </a:rPr>
              <a:t>Potilaat</a:t>
            </a:r>
            <a:endParaRPr lang="fi-FI" dirty="0"/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7A1F45AA-2D79-5791-A91D-A1F10CEA15EC}"/>
              </a:ext>
            </a:extLst>
          </p:cNvPr>
          <p:cNvSpPr txBox="1"/>
          <p:nvPr/>
        </p:nvSpPr>
        <p:spPr>
          <a:xfrm>
            <a:off x="9574184" y="1916832"/>
            <a:ext cx="1340246" cy="378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62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>
                <a:solidFill>
                  <a:schemeClr val="accent2"/>
                </a:solidFill>
                <a:latin typeface="+mj-lt"/>
              </a:rPr>
              <a:t>Päättäjät</a:t>
            </a:r>
            <a:endParaRPr lang="en-US" b="1" dirty="0">
              <a:solidFill>
                <a:schemeClr val="accent2"/>
              </a:solidFill>
              <a:latin typeface="+mj-lt"/>
            </a:endParaRPr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6C968F58-505E-9C9F-270B-CF6487577DC3}"/>
              </a:ext>
            </a:extLst>
          </p:cNvPr>
          <p:cNvCxnSpPr>
            <a:cxnSpLocks/>
          </p:cNvCxnSpPr>
          <p:nvPr/>
        </p:nvCxnSpPr>
        <p:spPr>
          <a:xfrm>
            <a:off x="8128000" y="2868616"/>
            <a:ext cx="0" cy="3224680"/>
          </a:xfrm>
          <a:prstGeom prst="line">
            <a:avLst/>
          </a:prstGeom>
          <a:ln w="127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796CCB5E-E215-15B1-E526-E0AE88841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174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0007104-BDA9-4EA2-99B2-C811B04F3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1DC8-A5AD-43B4-A52F-5ADBFDF6CCC2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12273A9-AEAA-44AC-8993-C451F6751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15</a:t>
            </a:fld>
            <a:endParaRPr lang="fi-FI" noProof="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5BF0FEE-38E2-1BAA-F6AA-36CE8D004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" y="0"/>
            <a:ext cx="12185905" cy="6858000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5017D7C8-012B-4DEA-BB51-269FF5BA80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924969"/>
            <a:ext cx="4967858" cy="1008062"/>
          </a:xfrm>
        </p:spPr>
        <p:txBody>
          <a:bodyPr/>
          <a:lstStyle/>
          <a:p>
            <a:r>
              <a:rPr lang="fi-FI" dirty="0"/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162602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655DCC4F-57D4-A446-B69E-19BF57D81A69}"/>
              </a:ext>
            </a:extLst>
          </p:cNvPr>
          <p:cNvSpPr txBox="1">
            <a:spLocks/>
          </p:cNvSpPr>
          <p:nvPr/>
        </p:nvSpPr>
        <p:spPr>
          <a:xfrm>
            <a:off x="6380040" y="1977700"/>
            <a:ext cx="4398267" cy="1177587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-1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-1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  <a:t>TOIMINTATUOTOT</a:t>
            </a:r>
            <a:r>
              <a:rPr kumimoji="0" lang="fi-FI" sz="3600" b="1" i="0" u="none" strike="noStrike" kern="1200" cap="none" spc="-10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="1" cap="none" dirty="0">
                <a:solidFill>
                  <a:schemeClr val="bg1"/>
                </a:solidFill>
                <a:latin typeface="Century Gothic"/>
              </a:rPr>
              <a:t>462</a:t>
            </a:r>
            <a:r>
              <a:rPr kumimoji="0" lang="fi-FI" sz="3600" b="1" i="0" u="none" strike="noStrike" kern="1200" cap="none" spc="-10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fi-FI" sz="3600" b="1" i="0" u="none" strike="noStrike" kern="1200" cap="none" spc="-1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  <a:t>MILJ .€</a:t>
            </a:r>
            <a:endParaRPr kumimoji="0" lang="fi-FI" sz="3600" b="0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7D494A-F2F1-BB4D-954F-E7B4436D0D56}"/>
              </a:ext>
            </a:extLst>
          </p:cNvPr>
          <p:cNvSpPr txBox="1">
            <a:spLocks/>
          </p:cNvSpPr>
          <p:nvPr/>
        </p:nvSpPr>
        <p:spPr>
          <a:xfrm>
            <a:off x="335360" y="293302"/>
            <a:ext cx="4636565" cy="13844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b="1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HUS Diagnostiikkakeskus lukuina (2024)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A3A5834-84F1-2542-B218-C45D17721665}"/>
              </a:ext>
            </a:extLst>
          </p:cNvPr>
          <p:cNvSpPr txBox="1">
            <a:spLocks/>
          </p:cNvSpPr>
          <p:nvPr/>
        </p:nvSpPr>
        <p:spPr>
          <a:xfrm>
            <a:off x="3287688" y="3068960"/>
            <a:ext cx="5616624" cy="9350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-1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endParaRPr kumimoji="0" lang="fi-FI" sz="3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B76B8D35-29A8-354F-814A-9EBEB2FEDD54}"/>
              </a:ext>
            </a:extLst>
          </p:cNvPr>
          <p:cNvSpPr txBox="1">
            <a:spLocks/>
          </p:cNvSpPr>
          <p:nvPr/>
        </p:nvSpPr>
        <p:spPr>
          <a:xfrm>
            <a:off x="2388958" y="5214415"/>
            <a:ext cx="1941471" cy="12994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1,2 </a:t>
            </a:r>
            <a:r>
              <a:rPr kumimoji="0" lang="fi-FI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MILJ.</a:t>
            </a:r>
            <a:endParaRPr kumimoji="0" lang="fi-FI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Kuvantamis-</a:t>
            </a:r>
            <a:b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tutkimusta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77A341C-5C76-374D-8DCC-39DDB2055E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50" y="1334309"/>
            <a:ext cx="5950009" cy="1675577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DD3C4A2A-4FB0-7F4F-A04E-A9CCB43DC03E}"/>
              </a:ext>
            </a:extLst>
          </p:cNvPr>
          <p:cNvSpPr txBox="1">
            <a:spLocks/>
          </p:cNvSpPr>
          <p:nvPr/>
        </p:nvSpPr>
        <p:spPr>
          <a:xfrm>
            <a:off x="6886984" y="584690"/>
            <a:ext cx="3384376" cy="248427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-1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fi-FI" sz="1000" b="1" cap="none" spc="0" dirty="0">
              <a:solidFill>
                <a:schemeClr val="bg1"/>
              </a:solidFill>
              <a:latin typeface="Century Gothic"/>
            </a:endParaRPr>
          </a:p>
          <a:p>
            <a:pPr algn="ctr">
              <a:defRPr/>
            </a:pP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3 3</a:t>
            </a:r>
            <a:r>
              <a:rPr lang="fi-FI" b="1" cap="none" spc="0" dirty="0">
                <a:solidFill>
                  <a:schemeClr val="bg1"/>
                </a:solidFill>
                <a:latin typeface="Century Gothic"/>
              </a:rPr>
              <a:t>00 </a:t>
            </a: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  <a:t>TYÖNTEKIJÄÄ</a:t>
            </a:r>
            <a:endParaRPr lang="fi-FI" b="1" dirty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all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1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FF7E22FA-B010-7E4C-8CC9-A3CC1CAEB3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002" y="3414445"/>
            <a:ext cx="1287784" cy="1287784"/>
          </a:xfrm>
          <a:prstGeom prst="rect">
            <a:avLst/>
          </a:prstGeom>
        </p:spPr>
      </p:pic>
      <p:sp>
        <p:nvSpPr>
          <p:cNvPr id="44" name="Text Placeholder 25">
            <a:extLst>
              <a:ext uri="{FF2B5EF4-FFF2-40B4-BE49-F238E27FC236}">
                <a16:creationId xmlns:a16="http://schemas.microsoft.com/office/drawing/2014/main" id="{66148086-5D74-0045-ACD7-469F459E6711}"/>
              </a:ext>
            </a:extLst>
          </p:cNvPr>
          <p:cNvSpPr txBox="1">
            <a:spLocks/>
          </p:cNvSpPr>
          <p:nvPr/>
        </p:nvSpPr>
        <p:spPr>
          <a:xfrm>
            <a:off x="2358187" y="3639162"/>
            <a:ext cx="2148966" cy="12994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25,1 </a:t>
            </a:r>
            <a:r>
              <a:rPr kumimoji="0" lang="fi-FI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MILJ.</a:t>
            </a:r>
            <a:endParaRPr kumimoji="0" lang="fi-FI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Laboratorio-</a:t>
            </a:r>
            <a:b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tutkimusta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DAB9010-B6CA-4D7E-9640-B39CAC72DD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39" y="3329947"/>
            <a:ext cx="1675578" cy="1675578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873EDA4C-3587-4190-A105-074080B74B3E}"/>
              </a:ext>
            </a:extLst>
          </p:cNvPr>
          <p:cNvSpPr txBox="1"/>
          <p:nvPr/>
        </p:nvSpPr>
        <p:spPr>
          <a:xfrm>
            <a:off x="7149894" y="3848115"/>
            <a:ext cx="2402490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3600" b="1" dirty="0">
                <a:solidFill>
                  <a:schemeClr val="bg1"/>
                </a:solidFill>
                <a:latin typeface="Century Gothic"/>
              </a:rPr>
              <a:t>150</a:t>
            </a:r>
            <a:br>
              <a:rPr lang="fi-FI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</a:b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Toimipistettä</a:t>
            </a:r>
            <a:endParaRPr kumimoji="0" lang="fi-FI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3F8725ED-3261-43B9-8896-F240539486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75894" y="4938645"/>
            <a:ext cx="1674000" cy="1674000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C7D1FAF8-160B-4B9A-80A0-3BA431F19B63}"/>
              </a:ext>
            </a:extLst>
          </p:cNvPr>
          <p:cNvSpPr txBox="1"/>
          <p:nvPr/>
        </p:nvSpPr>
        <p:spPr>
          <a:xfrm>
            <a:off x="7223030" y="5214415"/>
            <a:ext cx="1941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10</a:t>
            </a:r>
            <a:b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lang="fi-FI" b="1" dirty="0">
                <a:solidFill>
                  <a:prstClr val="white"/>
                </a:solidFill>
                <a:latin typeface="Century Gothic"/>
              </a:rPr>
              <a:t>24/7 Sairaala-laboratoriota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28" y="4974744"/>
            <a:ext cx="1440000" cy="1440000"/>
          </a:xfrm>
          <a:prstGeom prst="rect">
            <a:avLst/>
          </a:prstGeom>
        </p:spPr>
      </p:pic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EEA44A14-61DF-47D6-A43C-E9D61C577523}"/>
              </a:ext>
            </a:extLst>
          </p:cNvPr>
          <p:cNvCxnSpPr/>
          <p:nvPr/>
        </p:nvCxnSpPr>
        <p:spPr>
          <a:xfrm>
            <a:off x="6780417" y="1874385"/>
            <a:ext cx="359751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02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F3F53A-6492-4225-AA21-C0A25A480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943988"/>
            <a:ext cx="7056090" cy="935037"/>
          </a:xfrm>
        </p:spPr>
        <p:txBody>
          <a:bodyPr/>
          <a:lstStyle/>
          <a:p>
            <a:r>
              <a:rPr lang="fi-FI" sz="3200" dirty="0"/>
              <a:t>DIAGNOSTIIKKAKESKUS ON YKSI KUUDESTA HUSIN TULOSALUEESTA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E004C2-E503-43EF-B18A-E691C6EC9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703" y="2221545"/>
            <a:ext cx="6336050" cy="367188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latin typeface="+mn-lt"/>
              </a:rPr>
              <a:t>HUS Diagnostiikkakeskus sisältää kuvantamis- ja laboratoriotoiminnot.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latin typeface="+mn-lt"/>
              </a:rPr>
              <a:t>Tavoitteena on diagnostisten erikoisalojen synergia.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latin typeface="+mn-lt"/>
              </a:rPr>
              <a:t>Yhteistyöverkostojen ylläpitäminen erityisvastuualueen sisällä ja kansallisesti.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latin typeface="+mn-lt"/>
              </a:rPr>
              <a:t>Diagnostiikka on hoitopolkujen perustana.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B7CF0DA-9939-4E68-A0C5-94FD81B7E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51454-9C3B-45AD-B98E-2E12856CBE71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14.4.2025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817A9AB-9CB0-45B0-B8C3-4B72147D3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FF02-2EAB-48AE-86A1-50CF72F987EA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FB8C72DD-67FF-463D-BA99-A7A45E2331B9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0" name="Kuvan paikkamerkki 9" descr="Kuva, joka sisältää kohteen henkilö, Ihmisen kasvot, vaate, sisä-&#10;&#10;Kuvaus luotu automaattisesti">
            <a:extLst>
              <a:ext uri="{FF2B5EF4-FFF2-40B4-BE49-F238E27FC236}">
                <a16:creationId xmlns:a16="http://schemas.microsoft.com/office/drawing/2014/main" id="{F8C84660-ADAF-B209-A144-AB8B303B75A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" r="53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6378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n paikkamerkki 14" descr="Kuva, joka sisältää kohteen Lääketieteelliset välineet, henkilö, terveydenhuolto, lääketieteellinen&#10;&#10;Kuvaus luotu automaattisesti">
            <a:extLst>
              <a:ext uri="{FF2B5EF4-FFF2-40B4-BE49-F238E27FC236}">
                <a16:creationId xmlns:a16="http://schemas.microsoft.com/office/drawing/2014/main" id="{3F6E8ECE-77C6-B6B4-E044-F48F9D16383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7" b="6103"/>
          <a:stretch/>
        </p:blipFill>
        <p:spPr>
          <a:xfrm>
            <a:off x="0" y="-2963"/>
            <a:ext cx="12191980" cy="6858000"/>
          </a:xfr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8ECAC5D-9AA0-49F1-9EC4-CFB86CE55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3140968"/>
            <a:ext cx="9793288" cy="3599614"/>
          </a:xfrm>
        </p:spPr>
        <p:txBody>
          <a:bodyPr anchor="ctr">
            <a:normAutofit/>
          </a:bodyPr>
          <a:lstStyle/>
          <a:p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HUS Diagnostiikkakeskus tuottaa</a:t>
            </a:r>
            <a:b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terveyttä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133EA465-B7F4-FAB8-9119-482E457E5A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03512" y="6381328"/>
            <a:ext cx="2016000" cy="143297"/>
          </a:xfrm>
        </p:spPr>
        <p:txBody>
          <a:bodyPr/>
          <a:lstStyle/>
          <a:p>
            <a:pPr>
              <a:spcAft>
                <a:spcPts val="600"/>
              </a:spcAft>
            </a:pPr>
            <a:fld id="{B90E39F8-C080-41E1-8370-2DB28FA3551B}" type="datetime1">
              <a:rPr lang="fi-FI" noProof="0" smtClean="0"/>
              <a:pPr>
                <a:spcAft>
                  <a:spcPts val="600"/>
                </a:spcAft>
              </a:pPr>
              <a:t>14.4.2025</a:t>
            </a:fld>
            <a:endParaRPr lang="fi-FI" noProof="0"/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25203BEC-B4F9-B63A-66D5-CA209FF9E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0150" y="6381328"/>
            <a:ext cx="503362" cy="143297"/>
          </a:xfrm>
        </p:spPr>
        <p:txBody>
          <a:bodyPr/>
          <a:lstStyle/>
          <a:p>
            <a:pPr>
              <a:spcAft>
                <a:spcPts val="600"/>
              </a:spcAft>
            </a:pPr>
            <a:fld id="{12E0FF02-2EAB-48AE-86A1-50CF72F987EA}" type="slidenum">
              <a:rPr lang="fi-FI" noProof="0" smtClean="0"/>
              <a:pPr>
                <a:spcAft>
                  <a:spcPts val="600"/>
                </a:spcAft>
              </a:pPr>
              <a:t>4</a:t>
            </a:fld>
            <a:endParaRPr lang="fi-FI" noProof="0"/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447D54C3-755F-4E7F-9111-3C1AAA49C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90E39F8-C080-41E1-8370-2DB28FA3551B}" type="datetime1">
              <a:rPr kumimoji="0" lang="fi-FI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14.4.2025</a:t>
            </a:fld>
            <a:endParaRPr kumimoji="0" lang="fi-FI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40465BEF-4D84-4BB8-8EC8-077E2E75C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2E0FF02-2EAB-48AE-86A1-50CF72F987EA}" type="slidenum">
              <a:rPr kumimoji="0" lang="fi-FI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70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3DDC3EA-6AEE-407C-8A06-3433F09C9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E44D1D-664C-4A5E-BEC3-536E19550B90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14.4.2025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055036C-45D0-4260-A54F-3C64DDA32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FF02-2EAB-48AE-86A1-50CF72F987E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9A478B1-0A9C-4ADA-8480-D3BB204B53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00256" y="1484784"/>
            <a:ext cx="2736304" cy="4392141"/>
          </a:xfrm>
        </p:spPr>
        <p:txBody>
          <a:bodyPr/>
          <a:lstStyle/>
          <a:p>
            <a:r>
              <a:rPr lang="fi-FI" sz="1600" dirty="0"/>
              <a:t>Noin 150 toimipistettä. Pääasiallinen toiminta-alueemme on HUS-yhtymän erikoissairaanhoito ja </a:t>
            </a:r>
            <a:r>
              <a:rPr lang="fi-FI" sz="1600" dirty="0" err="1"/>
              <a:t>HUSiin</a:t>
            </a:r>
            <a:r>
              <a:rPr lang="fi-FI" sz="1600" dirty="0"/>
              <a:t> kuuluvien hyvinvointialueiden perusterveydenhuolto.</a:t>
            </a:r>
            <a:br>
              <a:rPr lang="fi-FI" sz="1600" dirty="0"/>
            </a:br>
            <a:endParaRPr lang="fi-FI" sz="1600" dirty="0"/>
          </a:p>
          <a:p>
            <a:r>
              <a:rPr lang="fi-FI" sz="1600" dirty="0"/>
              <a:t>Vastaamme myös Kymenlaakson hyvinvointialueen ja Etelä-Karjalan hyvinvointialueen laboratorio- ja kuvantamistoiminnasta.</a:t>
            </a:r>
          </a:p>
          <a:p>
            <a:r>
              <a:rPr lang="fi-FI" sz="1600" dirty="0"/>
              <a:t>Kuvantamispalveluita Päijät-Hämeen hyvinvointikuntayhtymässä (Hyksin </a:t>
            </a:r>
            <a:r>
              <a:rPr lang="fi-FI" sz="1600" dirty="0" err="1"/>
              <a:t>erva</a:t>
            </a:r>
            <a:r>
              <a:rPr lang="fi-FI" sz="1600" dirty="0"/>
              <a:t>-alue).</a:t>
            </a:r>
          </a:p>
          <a:p>
            <a:endParaRPr lang="fi-FI" sz="1800" dirty="0"/>
          </a:p>
          <a:p>
            <a:endParaRPr lang="fi-FI" sz="1800" dirty="0"/>
          </a:p>
          <a:p>
            <a:endParaRPr lang="fi-FI" sz="1800" dirty="0"/>
          </a:p>
          <a:p>
            <a:endParaRPr lang="fi-FI" sz="1800" dirty="0"/>
          </a:p>
          <a:p>
            <a:endParaRPr lang="fi-FI" sz="1800" dirty="0"/>
          </a:p>
          <a:p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8B00FB9-224E-477D-B003-AF19D13B8BDF}"/>
              </a:ext>
            </a:extLst>
          </p:cNvPr>
          <p:cNvSpPr txBox="1"/>
          <p:nvPr/>
        </p:nvSpPr>
        <p:spPr>
          <a:xfrm>
            <a:off x="551384" y="620688"/>
            <a:ext cx="7436651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004B87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TOIMINTA-ALUE HANGOSTA </a:t>
            </a:r>
            <a:r>
              <a:rPr lang="fi-FI" sz="2800" dirty="0">
                <a:solidFill>
                  <a:srgbClr val="004B87"/>
                </a:solidFill>
                <a:latin typeface="Century Gothic"/>
              </a:rPr>
              <a:t>PARIKKALAAN</a:t>
            </a:r>
            <a:endParaRPr kumimoji="0" lang="fi-FI" sz="2800" b="1" i="0" u="none" strike="noStrike" kern="1200" cap="none" spc="0" normalizeH="0" baseline="0" noProof="0" dirty="0">
              <a:ln>
                <a:noFill/>
              </a:ln>
              <a:solidFill>
                <a:srgbClr val="004B87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2" name="Kuva 11" descr="Kuva, joka sisältää kohteen ketju, matkapuhelin, puhelin, musta&#10;&#10;Kuvaus luotu automaattisesti">
            <a:extLst>
              <a:ext uri="{FF2B5EF4-FFF2-40B4-BE49-F238E27FC236}">
                <a16:creationId xmlns:a16="http://schemas.microsoft.com/office/drawing/2014/main" id="{88C9C6ED-6D4C-41BD-9B33-9382D2526F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525" y="2857019"/>
            <a:ext cx="1951510" cy="3667606"/>
          </a:xfrm>
          <a:prstGeom prst="rect">
            <a:avLst/>
          </a:prstGeom>
        </p:spPr>
      </p:pic>
      <p:pic>
        <p:nvPicPr>
          <p:cNvPr id="2" name="Kuva 1" descr="Kuva, joka sisältää kohteen teksti, kartta&#10;&#10;Kuvaus luotu automaattisesti">
            <a:extLst>
              <a:ext uri="{FF2B5EF4-FFF2-40B4-BE49-F238E27FC236}">
                <a16:creationId xmlns:a16="http://schemas.microsoft.com/office/drawing/2014/main" id="{1712EA91-C6CB-35B0-FD16-C0FF1A81F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065" y="1514909"/>
            <a:ext cx="6791325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6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E9DED-C739-4BAC-B031-44C733BE8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606518"/>
            <a:ext cx="6336050" cy="935037"/>
          </a:xfrm>
        </p:spPr>
        <p:txBody>
          <a:bodyPr/>
          <a:lstStyle/>
          <a:p>
            <a:r>
              <a:rPr lang="fi-FI" sz="3200" dirty="0"/>
              <a:t>Toimintaamme kuuluu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7A41D-F9F4-4773-94B6-7FA166A77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2" y="1412776"/>
            <a:ext cx="6264470" cy="421255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latin typeface="+mn-lt"/>
              </a:rPr>
              <a:t>Radiologia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latin typeface="+mn-lt"/>
              </a:rPr>
              <a:t>Patologia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err="1">
                <a:latin typeface="+mn-lt"/>
              </a:rPr>
              <a:t>Preanalytiikka</a:t>
            </a:r>
            <a:r>
              <a:rPr lang="fi-FI" sz="2400" dirty="0">
                <a:latin typeface="+mn-lt"/>
              </a:rPr>
              <a:t> (näytteenotto)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latin typeface="+mn-lt"/>
              </a:rPr>
              <a:t>Genetiikka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latin typeface="+mn-lt"/>
              </a:rPr>
              <a:t>Kliininen farmakologia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latin typeface="+mn-lt"/>
              </a:rPr>
              <a:t>Kliininen fysiologia ja isotooppilääketiede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latin typeface="+mn-lt"/>
              </a:rPr>
              <a:t>Kliininen neurofysiologia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latin typeface="+mn-lt"/>
              </a:rPr>
              <a:t>Kliininen kemia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latin typeface="+mn-lt"/>
              </a:rPr>
              <a:t>Kliininen mikrobiologia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DF552-87AF-40F3-9790-AD68373F8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51454-9C3B-45AD-B98E-2E12856CBE71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14.4.2025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3F756F-5A29-456E-8731-4CF45A4F6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FF02-2EAB-48AE-86A1-50CF72F987EA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2" name="Kuvan paikkamerkki 11" descr="Kuva, joka sisältää kohteen Lääketieteelliset välineet, Kertakäyttökäsine, henkilö, muovi&#10;&#10;Kuvaus luotu automaattisesti">
            <a:extLst>
              <a:ext uri="{FF2B5EF4-FFF2-40B4-BE49-F238E27FC236}">
                <a16:creationId xmlns:a16="http://schemas.microsoft.com/office/drawing/2014/main" id="{130E479C-AFB7-64B4-D0F0-008FE0F5CE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5" r="79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3914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C36278-D7ED-E841-B3B4-8D5143C2F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852" y="476672"/>
            <a:ext cx="6336050" cy="935037"/>
          </a:xfrm>
        </p:spPr>
        <p:txBody>
          <a:bodyPr/>
          <a:lstStyle/>
          <a:p>
            <a:r>
              <a:rPr lang="fi-FI" sz="3200" dirty="0"/>
              <a:t>Tutkimme ja opetamme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5CDB500-3B90-664F-B6E2-1092B0BF4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477" y="1196752"/>
            <a:ext cx="6840800" cy="370832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>
                <a:latin typeface="+mn-lt"/>
              </a:rPr>
              <a:t>Toimimme kahdeksalla laboratoriolääketieteen ja kuvantamisen  erikoisalalla.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>
                <a:latin typeface="+mn-lt"/>
              </a:rPr>
              <a:t>Vastaamme valtakunnallisesti useista erityisosaamista vaativista tutkimuksista sekä yliopistolliselle sairaalalle kuuluvasta tutkimuksesta ja opetuksesta.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>
                <a:latin typeface="+mn-lt"/>
              </a:rPr>
              <a:t>Tutkimustoimintamme ja tuotekehityksemme on innovatiivista.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>
                <a:latin typeface="+mn-lt"/>
              </a:rPr>
              <a:t>Diagnostiset tutkimukset ovat keskeisessä roolissa sairauksien varmistamisessa, poissulkemisessa, osana hoitoa sekä hoidon seurannassa ja seulonnassa.</a:t>
            </a:r>
          </a:p>
          <a:p>
            <a:pPr>
              <a:defRPr/>
            </a:pPr>
            <a:endParaRPr lang="fi-FI" sz="2800" dirty="0"/>
          </a:p>
          <a:p>
            <a:endParaRPr lang="fi-FI" sz="2800" dirty="0"/>
          </a:p>
        </p:txBody>
      </p:sp>
      <p:pic>
        <p:nvPicPr>
          <p:cNvPr id="12" name="Kuvan paikkamerkki 11" descr="Kuva, joka sisältää kohteen henkilö, sisä-, Tiedeinstrumentti, Teknikko&#10;&#10;Kuvaus luotu automaattisesti">
            <a:extLst>
              <a:ext uri="{FF2B5EF4-FFF2-40B4-BE49-F238E27FC236}">
                <a16:creationId xmlns:a16="http://schemas.microsoft.com/office/drawing/2014/main" id="{1A899796-1391-24D8-32CE-DD9DB1CA4BA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0" r="295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384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n paikkamerkki 8" descr="Kuva, joka sisältää kohteen lattia, henkilö">
            <a:extLst>
              <a:ext uri="{FF2B5EF4-FFF2-40B4-BE49-F238E27FC236}">
                <a16:creationId xmlns:a16="http://schemas.microsoft.com/office/drawing/2014/main" id="{BC5437B1-DF7D-E254-1E6E-2A2E7DAEFA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2BA63C6-0A3F-839E-E219-A26A3DFE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227C-2AD2-439E-BA27-AD4107EC8D47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6C241F1-F22E-5482-03A1-86C8EAC5B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8</a:t>
            </a:fld>
            <a:endParaRPr lang="fi-FI" noProof="0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FACC751B-1D35-7487-85C7-BF71456A8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4400554"/>
            <a:ext cx="8640960" cy="2052422"/>
          </a:xfrm>
        </p:spPr>
        <p:txBody>
          <a:bodyPr/>
          <a:lstStyle/>
          <a:p>
            <a:r>
              <a:rPr lang="fi-FI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parhaaT</a:t>
            </a:r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OSAAJAT </a:t>
            </a:r>
            <a:b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HYVÄ TYÖPAIKKA</a:t>
            </a:r>
          </a:p>
        </p:txBody>
      </p:sp>
    </p:spTree>
    <p:extLst>
      <p:ext uri="{BB962C8B-B14F-4D97-AF65-F5344CB8AC3E}">
        <p14:creationId xmlns:p14="http://schemas.microsoft.com/office/powerpoint/2010/main" val="323981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53D8A2-1115-4455-AC4D-14E061646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noin 3 300 työntekijää (2024)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70673B-1F9B-469E-8332-877AE8024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0" y="1844824"/>
            <a:ext cx="6336050" cy="3671887"/>
          </a:xfrm>
        </p:spPr>
        <p:txBody>
          <a:bodyPr/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sz="2400" dirty="0">
                <a:latin typeface="+mn-lt"/>
              </a:rPr>
              <a:t>Hoitohenkilökunta 2 349</a:t>
            </a:r>
            <a:endParaRPr lang="en-US" sz="2400" dirty="0">
              <a:latin typeface="+mn-lt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sz="2400" dirty="0">
                <a:latin typeface="+mn-lt"/>
              </a:rPr>
              <a:t>Lääkärit 455</a:t>
            </a:r>
            <a:endParaRPr lang="en-US" sz="2400" dirty="0">
              <a:latin typeface="+mn-lt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sz="2400" dirty="0">
                <a:latin typeface="+mn-lt"/>
              </a:rPr>
              <a:t>Muu henkilökunta 245</a:t>
            </a:r>
            <a:endParaRPr lang="en-US" sz="2400" dirty="0">
              <a:latin typeface="+mn-lt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sz="2400" dirty="0">
                <a:latin typeface="+mn-lt"/>
              </a:rPr>
              <a:t>Erityistyöntekijät 255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sz="2400" dirty="0">
                <a:latin typeface="+mn-lt"/>
              </a:rPr>
              <a:t>Henkilökuntaamme kuuluu muun muassa laboratoriohoitajia, röntgenhoitajia,</a:t>
            </a:r>
            <a:br>
              <a:rPr lang="fi-FI" sz="2400" dirty="0">
                <a:latin typeface="+mn-lt"/>
              </a:rPr>
            </a:br>
            <a:r>
              <a:rPr lang="fi-FI" sz="2400" dirty="0">
                <a:latin typeface="+mn-lt"/>
              </a:rPr>
              <a:t>lääkäreitä, fyysikoita, sairaalakemistejä, sairaalageneetikkoja ja sairaalamikrobiologeja.</a:t>
            </a:r>
            <a:br>
              <a:rPr lang="fi-FI" dirty="0"/>
            </a:br>
            <a:endParaRPr lang="en-US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903788D-94C0-4928-914B-7B972413C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51454-9C3B-45AD-B98E-2E12856CBE71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14.4.2025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F6E90FB-3C22-4C83-BAE0-7F6A90CE2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FF02-2EAB-48AE-86A1-50CF72F987EA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2A535A88-DB5A-4396-988D-EA8ADC586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9976" y="471486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pic>
        <p:nvPicPr>
          <p:cNvPr id="11" name="Kuvan paikkamerkki 10" descr="Kuva, joka sisältää kohteen henkilö, vaate, Ihmisen kasvot, hymy&#10;&#10;Kuvaus luotu automaattisesti">
            <a:extLst>
              <a:ext uri="{FF2B5EF4-FFF2-40B4-BE49-F238E27FC236}">
                <a16:creationId xmlns:a16="http://schemas.microsoft.com/office/drawing/2014/main" id="{D336C8E8-3D5D-DD17-022A-0F32ED39DC8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0" r="13590"/>
          <a:stretch>
            <a:fillRect/>
          </a:stretch>
        </p:blipFill>
        <p:spPr>
          <a:xfrm>
            <a:off x="8124822" y="0"/>
            <a:ext cx="4079876" cy="6858000"/>
          </a:xfrm>
        </p:spPr>
      </p:pic>
    </p:spTree>
    <p:extLst>
      <p:ext uri="{BB962C8B-B14F-4D97-AF65-F5344CB8AC3E}">
        <p14:creationId xmlns:p14="http://schemas.microsoft.com/office/powerpoint/2010/main" val="294537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HUS">
  <a:themeElements>
    <a:clrScheme name="HUS PPT">
      <a:dk1>
        <a:sysClr val="windowText" lastClr="000000"/>
      </a:dk1>
      <a:lt1>
        <a:sysClr val="window" lastClr="FFFFFF"/>
      </a:lt1>
      <a:dk2>
        <a:srgbClr val="F7A823"/>
      </a:dk2>
      <a:lt2>
        <a:srgbClr val="E83363"/>
      </a:lt2>
      <a:accent1>
        <a:srgbClr val="00ADB1"/>
      </a:accent1>
      <a:accent2>
        <a:srgbClr val="004B87"/>
      </a:accent2>
      <a:accent3>
        <a:srgbClr val="0ABBEF"/>
      </a:accent3>
      <a:accent4>
        <a:srgbClr val="E56DA6"/>
      </a:accent4>
      <a:accent5>
        <a:srgbClr val="96368B"/>
      </a:accent5>
      <a:accent6>
        <a:srgbClr val="BBD034"/>
      </a:accent6>
      <a:hlink>
        <a:srgbClr val="00ADB1"/>
      </a:hlink>
      <a:folHlink>
        <a:srgbClr val="00ADB1"/>
      </a:folHlink>
    </a:clrScheme>
    <a:fontScheme name="HUS PP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US_malli.potx" id="{D5F588F3-8963-4666-8DD7-E119B6480C0D}" vid="{89B52E11-A70C-42D9-AA36-B9E0191D1984}"/>
    </a:ext>
  </a:extLst>
</a:theme>
</file>

<file path=ppt/theme/theme2.xml><?xml version="1.0" encoding="utf-8"?>
<a:theme xmlns:a="http://schemas.openxmlformats.org/drawingml/2006/main" name="HUS yhteistyökumppani">
  <a:themeElements>
    <a:clrScheme name="HUS PPT">
      <a:dk1>
        <a:sysClr val="windowText" lastClr="000000"/>
      </a:dk1>
      <a:lt1>
        <a:sysClr val="window" lastClr="FFFFFF"/>
      </a:lt1>
      <a:dk2>
        <a:srgbClr val="F7A823"/>
      </a:dk2>
      <a:lt2>
        <a:srgbClr val="E83363"/>
      </a:lt2>
      <a:accent1>
        <a:srgbClr val="00ADB1"/>
      </a:accent1>
      <a:accent2>
        <a:srgbClr val="004B87"/>
      </a:accent2>
      <a:accent3>
        <a:srgbClr val="0ABBEF"/>
      </a:accent3>
      <a:accent4>
        <a:srgbClr val="E56DA6"/>
      </a:accent4>
      <a:accent5>
        <a:srgbClr val="96368B"/>
      </a:accent5>
      <a:accent6>
        <a:srgbClr val="BBD034"/>
      </a:accent6>
      <a:hlink>
        <a:srgbClr val="00ADB1"/>
      </a:hlink>
      <a:folHlink>
        <a:srgbClr val="00ADB1"/>
      </a:folHlink>
    </a:clrScheme>
    <a:fontScheme name="HUS PP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US_malli.potx" id="{D5F588F3-8963-4666-8DD7-E119B6480C0D}" vid="{89B52E11-A70C-42D9-AA36-B9E0191D1984}"/>
    </a:ext>
  </a:extLst>
</a:theme>
</file>

<file path=ppt/theme/theme3.xml><?xml version="1.0" encoding="utf-8"?>
<a:theme xmlns:a="http://schemas.openxmlformats.org/drawingml/2006/main" name="1_HUS">
  <a:themeElements>
    <a:clrScheme name="HUS">
      <a:dk1>
        <a:sysClr val="windowText" lastClr="000000"/>
      </a:dk1>
      <a:lt1>
        <a:sysClr val="window" lastClr="FFFFFF"/>
      </a:lt1>
      <a:dk2>
        <a:srgbClr val="F7A823"/>
      </a:dk2>
      <a:lt2>
        <a:srgbClr val="E6E6E8"/>
      </a:lt2>
      <a:accent1>
        <a:srgbClr val="00ADB1"/>
      </a:accent1>
      <a:accent2>
        <a:srgbClr val="004B87"/>
      </a:accent2>
      <a:accent3>
        <a:srgbClr val="0ABBEF"/>
      </a:accent3>
      <a:accent4>
        <a:srgbClr val="E56DA6"/>
      </a:accent4>
      <a:accent5>
        <a:srgbClr val="96368B"/>
      </a:accent5>
      <a:accent6>
        <a:srgbClr val="BBD034"/>
      </a:accent6>
      <a:hlink>
        <a:srgbClr val="00ADB1"/>
      </a:hlink>
      <a:folHlink>
        <a:srgbClr val="00ADB1"/>
      </a:folHlink>
    </a:clrScheme>
    <a:fontScheme name="HUS PP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US_malli.potx" id="{D5F588F3-8963-4666-8DD7-E119B6480C0D}" vid="{89B52E11-A70C-42D9-AA36-B9E0191D1984}"/>
    </a:ext>
  </a:extLst>
</a:theme>
</file>

<file path=ppt/theme/theme4.xml><?xml version="1.0" encoding="utf-8"?>
<a:theme xmlns:a="http://schemas.openxmlformats.org/drawingml/2006/main" name="Office Theme">
  <a:themeElements>
    <a:clrScheme name="HUS PPT">
      <a:dk1>
        <a:sysClr val="windowText" lastClr="000000"/>
      </a:dk1>
      <a:lt1>
        <a:sysClr val="window" lastClr="FFFFFF"/>
      </a:lt1>
      <a:dk2>
        <a:srgbClr val="F7A823"/>
      </a:dk2>
      <a:lt2>
        <a:srgbClr val="E83363"/>
      </a:lt2>
      <a:accent1>
        <a:srgbClr val="00ADB1"/>
      </a:accent1>
      <a:accent2>
        <a:srgbClr val="004B87"/>
      </a:accent2>
      <a:accent3>
        <a:srgbClr val="0ABBEF"/>
      </a:accent3>
      <a:accent4>
        <a:srgbClr val="E56DA6"/>
      </a:accent4>
      <a:accent5>
        <a:srgbClr val="96368B"/>
      </a:accent5>
      <a:accent6>
        <a:srgbClr val="BBD034"/>
      </a:accent6>
      <a:hlink>
        <a:srgbClr val="00ADB1"/>
      </a:hlink>
      <a:folHlink>
        <a:srgbClr val="00ADB1"/>
      </a:folHlink>
    </a:clrScheme>
    <a:fontScheme name="HUS PP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HUS PPT">
      <a:dk1>
        <a:sysClr val="windowText" lastClr="000000"/>
      </a:dk1>
      <a:lt1>
        <a:sysClr val="window" lastClr="FFFFFF"/>
      </a:lt1>
      <a:dk2>
        <a:srgbClr val="F7A823"/>
      </a:dk2>
      <a:lt2>
        <a:srgbClr val="E83363"/>
      </a:lt2>
      <a:accent1>
        <a:srgbClr val="00ADB1"/>
      </a:accent1>
      <a:accent2>
        <a:srgbClr val="004B87"/>
      </a:accent2>
      <a:accent3>
        <a:srgbClr val="0ABBEF"/>
      </a:accent3>
      <a:accent4>
        <a:srgbClr val="E56DA6"/>
      </a:accent4>
      <a:accent5>
        <a:srgbClr val="96368B"/>
      </a:accent5>
      <a:accent6>
        <a:srgbClr val="BBD034"/>
      </a:accent6>
      <a:hlink>
        <a:srgbClr val="00ADB1"/>
      </a:hlink>
      <a:folHlink>
        <a:srgbClr val="00ADB1"/>
      </a:folHlink>
    </a:clrScheme>
    <a:fontScheme name="HUS PP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7baf505-58a3-4190-8ed2-8f640320a460" xsi:nil="true"/>
    <lcf76f155ced4ddcb4097134ff3c332f xmlns="14838e9b-8301-4bfd-96e4-db18324b917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4A5BC1250A9944293DFDE5B4391F6FF" ma:contentTypeVersion="12" ma:contentTypeDescription="Luo uusi asiakirja." ma:contentTypeScope="" ma:versionID="bceb408192e7c38fc9e7ce5fd221a77b">
  <xsd:schema xmlns:xsd="http://www.w3.org/2001/XMLSchema" xmlns:xs="http://www.w3.org/2001/XMLSchema" xmlns:p="http://schemas.microsoft.com/office/2006/metadata/properties" xmlns:ns2="14838e9b-8301-4bfd-96e4-db18324b9174" xmlns:ns3="b7baf505-58a3-4190-8ed2-8f640320a460" targetNamespace="http://schemas.microsoft.com/office/2006/metadata/properties" ma:root="true" ma:fieldsID="89cc38f188cf8cfbeea088a50c7c98ee" ns2:_="" ns3:_="">
    <xsd:import namespace="14838e9b-8301-4bfd-96e4-db18324b9174"/>
    <xsd:import namespace="b7baf505-58a3-4190-8ed2-8f640320a4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838e9b-8301-4bfd-96e4-db18324b91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01b06feb-e4cd-44e2-a75b-3d5b85cc9e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baf505-58a3-4190-8ed2-8f640320a46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607a37c-ec90-4e8d-bdd3-9ad92852fedc}" ma:internalName="TaxCatchAll" ma:showField="CatchAllData" ma:web="5afffbde-1cbf-42f3-8394-73702ea443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F76AD3-9C4D-4BE5-B14E-2DA35E40436F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979de210-381c-4130-a4c7-f043e7037308"/>
    <ds:schemaRef ds:uri="b068f6fd-bcc5-4cfe-a114-be4bba6a8eee"/>
    <ds:schemaRef ds:uri="http://www.w3.org/XML/1998/namespace"/>
    <ds:schemaRef ds:uri="http://purl.org/dc/terms/"/>
    <ds:schemaRef ds:uri="b7baf505-58a3-4190-8ed2-8f640320a460"/>
    <ds:schemaRef ds:uri="14838e9b-8301-4bfd-96e4-db18324b9174"/>
    <ds:schemaRef ds:uri="609967a3-7f74-4073-9345-779db3983e32"/>
    <ds:schemaRef ds:uri="a47561ea-e560-4b8a-8298-f4c5dd6d93cc"/>
  </ds:schemaRefs>
</ds:datastoreItem>
</file>

<file path=customXml/itemProps2.xml><?xml version="1.0" encoding="utf-8"?>
<ds:datastoreItem xmlns:ds="http://schemas.openxmlformats.org/officeDocument/2006/customXml" ds:itemID="{2F871E7A-C376-4230-9B69-01D8A43CC1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1D9FF6-96C2-4F4F-BCB0-3A240CD68553}"/>
</file>

<file path=docMetadata/LabelInfo.xml><?xml version="1.0" encoding="utf-8"?>
<clbl:labelList xmlns:clbl="http://schemas.microsoft.com/office/2020/mipLabelMetadata">
  <clbl:label id="{64c3e0a5-de9f-42d8-8b8c-e3346f136bf8}" enabled="1" method="Standard" siteId="{e307563d-5fcd-4e12-a554-9927f388b1c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3373</TotalTime>
  <Words>551</Words>
  <Application>Microsoft Office PowerPoint</Application>
  <PresentationFormat>Laajakuva</PresentationFormat>
  <Paragraphs>137</Paragraphs>
  <Slides>15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15</vt:i4>
      </vt:variant>
    </vt:vector>
  </HeadingPairs>
  <TitlesOfParts>
    <vt:vector size="24" baseType="lpstr">
      <vt:lpstr>Arial</vt:lpstr>
      <vt:lpstr>Century Gothic</vt:lpstr>
      <vt:lpstr>Georgia</vt:lpstr>
      <vt:lpstr>Impact</vt:lpstr>
      <vt:lpstr>Symbol</vt:lpstr>
      <vt:lpstr>Times New Roman</vt:lpstr>
      <vt:lpstr>HUS</vt:lpstr>
      <vt:lpstr>HUS yhteistyökumppani</vt:lpstr>
      <vt:lpstr>1_HUS</vt:lpstr>
      <vt:lpstr>HUS Diagnostiikkakeskus</vt:lpstr>
      <vt:lpstr>PowerPoint-esitys</vt:lpstr>
      <vt:lpstr>DIAGNOSTIIKKAKESKUS ON YKSI KUUDESTA HUSIN TULOSALUEESTA</vt:lpstr>
      <vt:lpstr>HUS Diagnostiikkakeskus tuottaa terveyttä</vt:lpstr>
      <vt:lpstr>PowerPoint-esitys</vt:lpstr>
      <vt:lpstr>Toimintaamme kuuluu</vt:lpstr>
      <vt:lpstr>Tutkimme ja opetamme</vt:lpstr>
      <vt:lpstr>parhaaT OSAAJAT  – HYVÄ TYÖPAIKKA</vt:lpstr>
      <vt:lpstr>noin 3 300 työntekijää (2024)</vt:lpstr>
      <vt:lpstr>Toimintamme on laadukasta</vt:lpstr>
      <vt:lpstr>sujuvat hoitopolut</vt:lpstr>
      <vt:lpstr>Palvelutuotanto (2024)</vt:lpstr>
      <vt:lpstr>osana hoitoketjua</vt:lpstr>
      <vt:lpstr>Asiakkaat suosittelevat palveluitamme</vt:lpstr>
      <vt:lpstr>Kiitos!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HUS Diagnostiikkakeskus</dc:title>
  <dc:creator>van der Meer Maria</dc:creator>
  <cp:lastModifiedBy>Sirén Johanna</cp:lastModifiedBy>
  <cp:revision>104</cp:revision>
  <cp:lastPrinted>2019-11-15T07:12:06Z</cp:lastPrinted>
  <dcterms:created xsi:type="dcterms:W3CDTF">2019-10-17T11:00:42Z</dcterms:created>
  <dcterms:modified xsi:type="dcterms:W3CDTF">2025-04-14T07:26:30Z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0x01010024A5BC1250A9944293DFDE5B4391F6FF</vt:lpwstr>
  </property>
  <property fmtid="{D5CDD505-2E9C-101B-9397-08002B2CF9AE}" pid="3" name="HUSDocAdminManualClassification_0">
    <vt:lpwstr/>
  </property>
  <property fmtid="{D5CDD505-2E9C-101B-9397-08002B2CF9AE}" pid="4" name="HUSOrganization">
    <vt:lpwstr>4;#HUS Diagnostiikkakeskus|2cf0c25c-2c23-4965-b6c5-dba0efa0aad5</vt:lpwstr>
  </property>
  <property fmtid="{D5CDD505-2E9C-101B-9397-08002B2CF9AE}" pid="5" name="HUSSpecialty">
    <vt:lpwstr>5;#Laboratorion erikoisalat|f6c4a5b7-950a-4270-8c31-c51fdbbaa451;#6;#Radiologia|7c408e32-4e49-44ae-b032-bf50e7bd9922</vt:lpwstr>
  </property>
  <property fmtid="{D5CDD505-2E9C-101B-9397-08002B2CF9AE}" pid="6" name="HUSDocTaskClass2">
    <vt:lpwstr/>
  </property>
  <property fmtid="{D5CDD505-2E9C-101B-9397-08002B2CF9AE}" pid="7" name="HUSLanguage_0">
    <vt:lpwstr/>
  </property>
  <property fmtid="{D5CDD505-2E9C-101B-9397-08002B2CF9AE}" pid="8" name="HUSBuilding">
    <vt:lpwstr>1;#Ei kiinteistötietoa|8c5a2699-4003-4c2c-998f-96821137d6da</vt:lpwstr>
  </property>
  <property fmtid="{D5CDD505-2E9C-101B-9397-08002B2CF9AE}" pid="9" name="HUSLanguage">
    <vt:lpwstr/>
  </property>
  <property fmtid="{D5CDD505-2E9C-101B-9397-08002B2CF9AE}" pid="10" name="HUSDocICD10">
    <vt:lpwstr/>
  </property>
  <property fmtid="{D5CDD505-2E9C-101B-9397-08002B2CF9AE}" pid="11" name="HUSDocKeywords">
    <vt:lpwstr/>
  </property>
  <property fmtid="{D5CDD505-2E9C-101B-9397-08002B2CF9AE}" pid="12" name="HUSDocManagementWorksiteClass">
    <vt:lpwstr/>
  </property>
  <property fmtid="{D5CDD505-2E9C-101B-9397-08002B2CF9AE}" pid="13" name="HUSDocOtherClassification">
    <vt:lpwstr/>
  </property>
  <property fmtid="{D5CDD505-2E9C-101B-9397-08002B2CF9AE}" pid="14" name="HUSDepartmentType">
    <vt:lpwstr/>
  </property>
  <property fmtid="{D5CDD505-2E9C-101B-9397-08002B2CF9AE}" pid="15" name="HUSDocServiceClass">
    <vt:lpwstr/>
  </property>
  <property fmtid="{D5CDD505-2E9C-101B-9397-08002B2CF9AE}" pid="16" name="HUSDocICD10_0">
    <vt:lpwstr/>
  </property>
  <property fmtid="{D5CDD505-2E9C-101B-9397-08002B2CF9AE}" pid="17" name="HUSDocAdminManualClassification">
    <vt:lpwstr/>
  </property>
  <property fmtid="{D5CDD505-2E9C-101B-9397-08002B2CF9AE}" pid="18" name="HUSPHLinja">
    <vt:lpwstr/>
  </property>
  <property fmtid="{D5CDD505-2E9C-101B-9397-08002B2CF9AE}" pid="19" name="e55f39e845fb4f2a862f55bbaa9be4f4">
    <vt:lpwstr/>
  </property>
  <property fmtid="{D5CDD505-2E9C-101B-9397-08002B2CF9AE}" pid="20" name="o8abde5c76ac4abab7b0b19643f824f2">
    <vt:lpwstr/>
  </property>
  <property fmtid="{D5CDD505-2E9C-101B-9397-08002B2CF9AE}" pid="21" name="m597109eba554769a497469f9082ae8a">
    <vt:lpwstr/>
  </property>
  <property fmtid="{D5CDD505-2E9C-101B-9397-08002B2CF9AE}" pid="22" name="HUSPHOhjeluokka">
    <vt:lpwstr/>
  </property>
  <property fmtid="{D5CDD505-2E9C-101B-9397-08002B2CF9AE}" pid="23" name="HUSPHKayttajarooli">
    <vt:lpwstr/>
  </property>
  <property fmtid="{D5CDD505-2E9C-101B-9397-08002B2CF9AE}" pid="24" name="MediaServiceImageTags">
    <vt:lpwstr/>
  </property>
  <property fmtid="{D5CDD505-2E9C-101B-9397-08002B2CF9AE}" pid="25" name="Order">
    <vt:r8>17500</vt:r8>
  </property>
  <property fmtid="{D5CDD505-2E9C-101B-9397-08002B2CF9AE}" pid="26" name="HUSSpecialty_0">
    <vt:lpwstr>Laboratorion erikoisalat|f6c4a5b7-950a-4270-8c31-c51fdbbaa451;Radiologia|7c408e32-4e49-44ae-b032-bf50e7bd9922</vt:lpwstr>
  </property>
  <property fmtid="{D5CDD505-2E9C-101B-9397-08002B2CF9AE}" pid="27" name="xd_Signature">
    <vt:bool>false</vt:bool>
  </property>
  <property fmtid="{D5CDD505-2E9C-101B-9397-08002B2CF9AE}" pid="28" name="xd_ProgID">
    <vt:lpwstr/>
  </property>
  <property fmtid="{D5CDD505-2E9C-101B-9397-08002B2CF9AE}" pid="29" name="ComplianceAssetId">
    <vt:lpwstr/>
  </property>
  <property fmtid="{D5CDD505-2E9C-101B-9397-08002B2CF9AE}" pid="30" name="TemplateUrl">
    <vt:lpwstr/>
  </property>
  <property fmtid="{D5CDD505-2E9C-101B-9397-08002B2CF9AE}" pid="31" name="HUSOrganization_0">
    <vt:lpwstr>HUS Diagnostiikkakeskus|2cf0c25c-2c23-4965-b6c5-dba0efa0aad5</vt:lpwstr>
  </property>
  <property fmtid="{D5CDD505-2E9C-101B-9397-08002B2CF9AE}" pid="32" name="_ExtendedDescription">
    <vt:lpwstr/>
  </property>
  <property fmtid="{D5CDD505-2E9C-101B-9397-08002B2CF9AE}" pid="33" name="TriggerFlowInfo">
    <vt:lpwstr/>
  </property>
  <property fmtid="{D5CDD505-2E9C-101B-9397-08002B2CF9AE}" pid="34" name="HUSBuilding_0">
    <vt:lpwstr>Ei kiinteistötietoa|8c5a2699-4003-4c2c-998f-96821137d6da</vt:lpwstr>
  </property>
</Properties>
</file>